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4"/>
  </p:notesMasterIdLst>
  <p:sldIdLst>
    <p:sldId id="256" r:id="rId2"/>
    <p:sldId id="257" r:id="rId3"/>
    <p:sldId id="258" r:id="rId4"/>
    <p:sldId id="261" r:id="rId5"/>
    <p:sldId id="271" r:id="rId6"/>
    <p:sldId id="262" r:id="rId7"/>
    <p:sldId id="265" r:id="rId8"/>
    <p:sldId id="277" r:id="rId9"/>
    <p:sldId id="276" r:id="rId10"/>
    <p:sldId id="275" r:id="rId11"/>
    <p:sldId id="260" r:id="rId12"/>
    <p:sldId id="264" r:id="rId13"/>
    <p:sldId id="266" r:id="rId14"/>
    <p:sldId id="278" r:id="rId15"/>
    <p:sldId id="263" r:id="rId16"/>
    <p:sldId id="274" r:id="rId17"/>
    <p:sldId id="272" r:id="rId18"/>
    <p:sldId id="273" r:id="rId19"/>
    <p:sldId id="267" r:id="rId20"/>
    <p:sldId id="268" r:id="rId21"/>
    <p:sldId id="269" r:id="rId22"/>
    <p:sldId id="270" r:id="rId23"/>
  </p:sldIdLst>
  <p:sldSz cx="9144000" cy="5143500" type="screen16x9"/>
  <p:notesSz cx="6858000" cy="9144000"/>
  <p:embeddedFontLst>
    <p:embeddedFont>
      <p:font typeface="Arial Rounded MT Bold" panose="020F0704030504030204" pitchFamily="34" charset="0"/>
      <p:regular r:id="rId25"/>
    </p:embeddedFont>
    <p:embeddedFont>
      <p:font typeface="Cambria" panose="02040503050406030204" pitchFamily="18" charset="0"/>
      <p:regular r:id="rId26"/>
      <p:bold r:id="rId27"/>
      <p:italic r:id="rId28"/>
      <p:boldItalic r:id="rId29"/>
    </p:embeddedFont>
    <p:embeddedFont>
      <p:font typeface="Red Hat Display" panose="020B0604020202020204" charset="0"/>
      <p:regular r:id="rId30"/>
      <p:bold r:id="rId31"/>
      <p:italic r:id="rId32"/>
      <p:boldItalic r:id="rId33"/>
    </p:embeddedFont>
    <p:embeddedFont>
      <p:font typeface="Karla" panose="020B0604020202020204" charset="0"/>
      <p:regular r:id="rId34"/>
      <p:bold r:id="rId35"/>
      <p:italic r:id="rId36"/>
      <p:boldItalic r:id="rId37"/>
    </p:embeddedFont>
    <p:embeddedFont>
      <p:font typeface="Eras Bold ITC" panose="020B0907030504020204" pitchFamily="34" charset="0"/>
      <p:regular r:id="rId38"/>
    </p:embeddedFont>
    <p:embeddedFont>
      <p:font typeface="Red Hat Display Medium" panose="020B0604020202020204" charset="0"/>
      <p:regular r:id="rId39"/>
      <p:bold r:id="rId40"/>
      <p:italic r:id="rId41"/>
      <p:boldItalic r:id="rId42"/>
    </p:embeddedFont>
    <p:embeddedFont>
      <p:font typeface="Karla Regular"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nvidhita23@outlook.com" initials="j" lastIdx="1" clrIdx="0">
    <p:extLst>
      <p:ext uri="{19B8F6BF-5375-455C-9EA6-DF929625EA0E}">
        <p15:presenceInfo xmlns:p15="http://schemas.microsoft.com/office/powerpoint/2012/main" userId="cfcf83bd3a2b8c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60BD85-3B13-4A4E-AA1E-D6BDAAE116C8}">
  <a:tblStyle styleId="{B160BD85-3B13-4A4E-AA1E-D6BDAAE116C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11" d="100"/>
          <a:sy n="111" d="100"/>
        </p:scale>
        <p:origin x="63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906949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8266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52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99127e59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99127e59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05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176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36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8258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041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940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9253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185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923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7109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a:solidFill>
                <a:schemeClr val="dk1"/>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2541012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1550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181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9640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485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48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241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51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649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0641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249400" y="3417925"/>
            <a:ext cx="4645200" cy="43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 name="Google Shape;10;p2"/>
          <p:cNvSpPr txBox="1">
            <a:spLocks noGrp="1"/>
          </p:cNvSpPr>
          <p:nvPr>
            <p:ph type="ctrTitle"/>
          </p:nvPr>
        </p:nvSpPr>
        <p:spPr>
          <a:xfrm>
            <a:off x="1728150" y="828800"/>
            <a:ext cx="5687700" cy="216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2212800" y="1331400"/>
            <a:ext cx="4718400" cy="141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9" name="Google Shape;59;p11"/>
          <p:cNvSpPr txBox="1">
            <a:spLocks noGrp="1"/>
          </p:cNvSpPr>
          <p:nvPr>
            <p:ph type="title" idx="2"/>
          </p:nvPr>
        </p:nvSpPr>
        <p:spPr>
          <a:xfrm>
            <a:off x="3561600" y="602700"/>
            <a:ext cx="2020800" cy="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60" name="Google Shape;60;p11"/>
          <p:cNvSpPr txBox="1">
            <a:spLocks noGrp="1"/>
          </p:cNvSpPr>
          <p:nvPr>
            <p:ph type="subTitle" idx="1"/>
          </p:nvPr>
        </p:nvSpPr>
        <p:spPr>
          <a:xfrm>
            <a:off x="3168450" y="4018575"/>
            <a:ext cx="2807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sz="1600" b="1"/>
            </a:lvl2pPr>
            <a:lvl3pPr lvl="2" algn="ctr">
              <a:lnSpc>
                <a:spcPct val="100000"/>
              </a:lnSpc>
              <a:spcBef>
                <a:spcPts val="0"/>
              </a:spcBef>
              <a:spcAft>
                <a:spcPts val="0"/>
              </a:spcAft>
              <a:buSzPts val="1400"/>
              <a:buNone/>
              <a:defRPr sz="1600" b="1"/>
            </a:lvl3pPr>
            <a:lvl4pPr lvl="3" algn="ctr">
              <a:lnSpc>
                <a:spcPct val="100000"/>
              </a:lnSpc>
              <a:spcBef>
                <a:spcPts val="0"/>
              </a:spcBef>
              <a:spcAft>
                <a:spcPts val="0"/>
              </a:spcAft>
              <a:buSzPts val="1400"/>
              <a:buNone/>
              <a:defRPr sz="1600" b="1"/>
            </a:lvl4pPr>
            <a:lvl5pPr lvl="4" algn="ctr">
              <a:lnSpc>
                <a:spcPct val="100000"/>
              </a:lnSpc>
              <a:spcBef>
                <a:spcPts val="0"/>
              </a:spcBef>
              <a:spcAft>
                <a:spcPts val="0"/>
              </a:spcAft>
              <a:buSzPts val="1400"/>
              <a:buNone/>
              <a:defRPr sz="1600" b="1"/>
            </a:lvl5pPr>
            <a:lvl6pPr lvl="5" algn="ctr">
              <a:lnSpc>
                <a:spcPct val="100000"/>
              </a:lnSpc>
              <a:spcBef>
                <a:spcPts val="0"/>
              </a:spcBef>
              <a:spcAft>
                <a:spcPts val="0"/>
              </a:spcAft>
              <a:buSzPts val="1400"/>
              <a:buNone/>
              <a:defRPr sz="1600" b="1"/>
            </a:lvl6pPr>
            <a:lvl7pPr lvl="6" algn="ctr">
              <a:lnSpc>
                <a:spcPct val="100000"/>
              </a:lnSpc>
              <a:spcBef>
                <a:spcPts val="0"/>
              </a:spcBef>
              <a:spcAft>
                <a:spcPts val="0"/>
              </a:spcAft>
              <a:buSzPts val="1400"/>
              <a:buNone/>
              <a:defRPr sz="1600" b="1"/>
            </a:lvl7pPr>
            <a:lvl8pPr lvl="7" algn="ctr">
              <a:lnSpc>
                <a:spcPct val="100000"/>
              </a:lnSpc>
              <a:spcBef>
                <a:spcPts val="0"/>
              </a:spcBef>
              <a:spcAft>
                <a:spcPts val="0"/>
              </a:spcAft>
              <a:buSzPts val="1400"/>
              <a:buNone/>
              <a:defRPr sz="1600" b="1"/>
            </a:lvl8pPr>
            <a:lvl9pPr lvl="8" algn="ctr">
              <a:lnSpc>
                <a:spcPct val="100000"/>
              </a:lnSpc>
              <a:spcBef>
                <a:spcPts val="0"/>
              </a:spcBef>
              <a:spcAft>
                <a:spcPts val="0"/>
              </a:spcAft>
              <a:buSzPts val="1400"/>
              <a:buNone/>
              <a:defRPr sz="1600"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657100" y="1199100"/>
            <a:ext cx="4014300" cy="198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63" name="Google Shape;63;p12"/>
          <p:cNvSpPr txBox="1">
            <a:spLocks noGrp="1"/>
          </p:cNvSpPr>
          <p:nvPr>
            <p:ph type="subTitle" idx="1"/>
          </p:nvPr>
        </p:nvSpPr>
        <p:spPr>
          <a:xfrm>
            <a:off x="4657050" y="3180025"/>
            <a:ext cx="3429000" cy="72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5836100" y="2963000"/>
            <a:ext cx="2587500" cy="11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Red Hat Display"/>
                <a:ea typeface="Red Hat Display"/>
                <a:cs typeface="Red Hat Display"/>
                <a:sym typeface="Red Hat Display"/>
              </a:rPr>
              <a:t>CREDITS: This presentation template was created by </a:t>
            </a:r>
            <a:r>
              <a:rPr lang="en" sz="1200" b="0" i="0" u="none" strike="noStrike" cap="none">
                <a:solidFill>
                  <a:schemeClr val="hlink"/>
                </a:solidFill>
                <a:uFill>
                  <a:noFill/>
                </a:uFill>
                <a:latin typeface="Red Hat Display"/>
                <a:ea typeface="Red Hat Display"/>
                <a:cs typeface="Red Hat Display"/>
                <a:sym typeface="Red Hat Display"/>
                <a:hlinkClick r:id="rId3"/>
              </a:rPr>
              <a:t>Slidesgo</a:t>
            </a:r>
            <a:r>
              <a:rPr lang="en" sz="1200" b="0" i="0" u="none" strike="noStrike" cap="none">
                <a:solidFill>
                  <a:schemeClr val="dk1"/>
                </a:solidFill>
                <a:latin typeface="Red Hat Display"/>
                <a:ea typeface="Red Hat Display"/>
                <a:cs typeface="Red Hat Display"/>
                <a:sym typeface="Red Hat Display"/>
              </a:rPr>
              <a:t>, including icons by </a:t>
            </a:r>
            <a:r>
              <a:rPr lang="en" sz="1200" b="0" i="0" u="none" strike="noStrike" cap="none">
                <a:solidFill>
                  <a:schemeClr val="hlink"/>
                </a:solidFill>
                <a:uFill>
                  <a:noFill/>
                </a:uFill>
                <a:latin typeface="Red Hat Display"/>
                <a:ea typeface="Red Hat Display"/>
                <a:cs typeface="Red Hat Display"/>
                <a:sym typeface="Red Hat Display"/>
                <a:hlinkClick r:id="rId4"/>
              </a:rPr>
              <a:t>Flaticon</a:t>
            </a:r>
            <a:r>
              <a:rPr lang="en" sz="1200" b="0" i="0" u="none" strike="noStrike" cap="none">
                <a:solidFill>
                  <a:schemeClr val="dk1"/>
                </a:solidFill>
                <a:latin typeface="Red Hat Display"/>
                <a:ea typeface="Red Hat Display"/>
                <a:cs typeface="Red Hat Display"/>
                <a:sym typeface="Red Hat Display"/>
              </a:rPr>
              <a:t>, and infographics &amp; images by </a:t>
            </a:r>
            <a:r>
              <a:rPr lang="en" sz="1200" b="0" i="0" u="none" strike="noStrike" cap="none">
                <a:solidFill>
                  <a:schemeClr val="hlink"/>
                </a:solidFill>
                <a:uFill>
                  <a:noFill/>
                </a:uFill>
                <a:latin typeface="Red Hat Display"/>
                <a:ea typeface="Red Hat Display"/>
                <a:cs typeface="Red Hat Display"/>
                <a:sym typeface="Red Hat Display"/>
                <a:hlinkClick r:id="rId5"/>
              </a:rPr>
              <a:t>Freepik</a:t>
            </a:r>
            <a:r>
              <a:rPr lang="en" sz="1200" b="0" i="0" u="none" strike="noStrike" cap="none">
                <a:solidFill>
                  <a:schemeClr val="dk1"/>
                </a:solidFill>
                <a:latin typeface="Red Hat Display"/>
                <a:ea typeface="Red Hat Display"/>
                <a:cs typeface="Red Hat Display"/>
                <a:sym typeface="Red Hat Display"/>
              </a:rPr>
              <a:t> </a:t>
            </a:r>
            <a:endParaRPr sz="1200" b="0" i="0" u="none" strike="noStrike" cap="none">
              <a:solidFill>
                <a:schemeClr val="dk1"/>
              </a:solidFill>
              <a:latin typeface="Red Hat Display"/>
              <a:ea typeface="Red Hat Display"/>
              <a:cs typeface="Red Hat Display"/>
              <a:sym typeface="Red Hat Display"/>
            </a:endParaRPr>
          </a:p>
        </p:txBody>
      </p:sp>
      <p:sp>
        <p:nvSpPr>
          <p:cNvPr id="69" name="Google Shape;69;p15"/>
          <p:cNvSpPr txBox="1">
            <a:spLocks noGrp="1"/>
          </p:cNvSpPr>
          <p:nvPr>
            <p:ph type="title"/>
          </p:nvPr>
        </p:nvSpPr>
        <p:spPr>
          <a:xfrm>
            <a:off x="1543300" y="1931125"/>
            <a:ext cx="3218700" cy="110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6000">
                <a:solidFill>
                  <a:schemeClr val="lt1"/>
                </a:solidFill>
              </a:defRPr>
            </a:lvl1pPr>
            <a:lvl2pPr lvl="1" algn="l">
              <a:lnSpc>
                <a:spcPct val="100000"/>
              </a:lnSpc>
              <a:spcBef>
                <a:spcPts val="0"/>
              </a:spcBef>
              <a:spcAft>
                <a:spcPts val="0"/>
              </a:spcAft>
              <a:buSzPts val="2800"/>
              <a:buNone/>
              <a:defRPr sz="6000">
                <a:solidFill>
                  <a:schemeClr val="lt1"/>
                </a:solidFill>
              </a:defRPr>
            </a:lvl2pPr>
            <a:lvl3pPr lvl="2" algn="l">
              <a:lnSpc>
                <a:spcPct val="100000"/>
              </a:lnSpc>
              <a:spcBef>
                <a:spcPts val="0"/>
              </a:spcBef>
              <a:spcAft>
                <a:spcPts val="0"/>
              </a:spcAft>
              <a:buSzPts val="2800"/>
              <a:buNone/>
              <a:defRPr sz="6000">
                <a:solidFill>
                  <a:schemeClr val="lt1"/>
                </a:solidFill>
              </a:defRPr>
            </a:lvl3pPr>
            <a:lvl4pPr lvl="3" algn="l">
              <a:lnSpc>
                <a:spcPct val="100000"/>
              </a:lnSpc>
              <a:spcBef>
                <a:spcPts val="0"/>
              </a:spcBef>
              <a:spcAft>
                <a:spcPts val="0"/>
              </a:spcAft>
              <a:buSzPts val="2800"/>
              <a:buNone/>
              <a:defRPr sz="6000">
                <a:solidFill>
                  <a:schemeClr val="lt1"/>
                </a:solidFill>
              </a:defRPr>
            </a:lvl4pPr>
            <a:lvl5pPr lvl="4" algn="l">
              <a:lnSpc>
                <a:spcPct val="100000"/>
              </a:lnSpc>
              <a:spcBef>
                <a:spcPts val="0"/>
              </a:spcBef>
              <a:spcAft>
                <a:spcPts val="0"/>
              </a:spcAft>
              <a:buSzPts val="2800"/>
              <a:buNone/>
              <a:defRPr sz="6000">
                <a:solidFill>
                  <a:schemeClr val="lt1"/>
                </a:solidFill>
              </a:defRPr>
            </a:lvl5pPr>
            <a:lvl6pPr lvl="5" algn="l">
              <a:lnSpc>
                <a:spcPct val="100000"/>
              </a:lnSpc>
              <a:spcBef>
                <a:spcPts val="0"/>
              </a:spcBef>
              <a:spcAft>
                <a:spcPts val="0"/>
              </a:spcAft>
              <a:buSzPts val="2800"/>
              <a:buNone/>
              <a:defRPr sz="6000">
                <a:solidFill>
                  <a:schemeClr val="lt1"/>
                </a:solidFill>
              </a:defRPr>
            </a:lvl6pPr>
            <a:lvl7pPr lvl="6" algn="l">
              <a:lnSpc>
                <a:spcPct val="100000"/>
              </a:lnSpc>
              <a:spcBef>
                <a:spcPts val="0"/>
              </a:spcBef>
              <a:spcAft>
                <a:spcPts val="0"/>
              </a:spcAft>
              <a:buSzPts val="2800"/>
              <a:buNone/>
              <a:defRPr sz="6000">
                <a:solidFill>
                  <a:schemeClr val="lt1"/>
                </a:solidFill>
              </a:defRPr>
            </a:lvl7pPr>
            <a:lvl8pPr lvl="7" algn="l">
              <a:lnSpc>
                <a:spcPct val="100000"/>
              </a:lnSpc>
              <a:spcBef>
                <a:spcPts val="0"/>
              </a:spcBef>
              <a:spcAft>
                <a:spcPts val="0"/>
              </a:spcAft>
              <a:buSzPts val="2800"/>
              <a:buNone/>
              <a:defRPr sz="6000">
                <a:solidFill>
                  <a:schemeClr val="lt1"/>
                </a:solidFill>
              </a:defRPr>
            </a:lvl8pPr>
            <a:lvl9pPr lvl="8" algn="l">
              <a:lnSpc>
                <a:spcPct val="100000"/>
              </a:lnSpc>
              <a:spcBef>
                <a:spcPts val="0"/>
              </a:spcBef>
              <a:spcAft>
                <a:spcPts val="0"/>
              </a:spcAft>
              <a:buSzPts val="2800"/>
              <a:buNone/>
              <a:defRPr sz="6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2">
  <p:cSld name="CUSTOM_2_2">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6"/>
          <p:cNvSpPr txBox="1">
            <a:spLocks noGrp="1"/>
          </p:cNvSpPr>
          <p:nvPr>
            <p:ph type="subTitle" idx="1"/>
          </p:nvPr>
        </p:nvSpPr>
        <p:spPr>
          <a:xfrm>
            <a:off x="6022200" y="2439600"/>
            <a:ext cx="2183700" cy="122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title"/>
          </p:nvPr>
        </p:nvSpPr>
        <p:spPr>
          <a:xfrm>
            <a:off x="6026100" y="1479600"/>
            <a:ext cx="2404800" cy="9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3">
  <p:cSld name="CUSTOM_2_1_1">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subTitle" idx="1"/>
          </p:nvPr>
        </p:nvSpPr>
        <p:spPr>
          <a:xfrm>
            <a:off x="713100" y="2362500"/>
            <a:ext cx="2751300" cy="1062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7"/>
          <p:cNvSpPr txBox="1">
            <a:spLocks noGrp="1"/>
          </p:cNvSpPr>
          <p:nvPr>
            <p:ph type="title"/>
          </p:nvPr>
        </p:nvSpPr>
        <p:spPr>
          <a:xfrm>
            <a:off x="713100" y="1718700"/>
            <a:ext cx="2746800" cy="64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5">
  <p:cSld name="CUSTOM_2_1_1_1">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subTitle" idx="1"/>
          </p:nvPr>
        </p:nvSpPr>
        <p:spPr>
          <a:xfrm>
            <a:off x="713100" y="2367300"/>
            <a:ext cx="2404800" cy="104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a:endParaRPr/>
          </a:p>
        </p:txBody>
      </p:sp>
      <p:sp>
        <p:nvSpPr>
          <p:cNvPr id="143" name="Google Shape;143;p28"/>
          <p:cNvSpPr txBox="1">
            <a:spLocks noGrp="1"/>
          </p:cNvSpPr>
          <p:nvPr>
            <p:ph type="title"/>
          </p:nvPr>
        </p:nvSpPr>
        <p:spPr>
          <a:xfrm>
            <a:off x="713100" y="1727098"/>
            <a:ext cx="2404800" cy="640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2_1">
    <p:bg>
      <p:bgPr>
        <a:blipFill>
          <a:blip r:embed="rId2">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2_1_1">
    <p:bg>
      <p:bgPr>
        <a:blipFill>
          <a:blip r:embed="rId2">
            <a:alphaModFix/>
          </a:blip>
          <a:stretch>
            <a:fillRect/>
          </a:stretch>
        </a:blip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sz="2000" b="1"/>
            </a:lvl2pPr>
            <a:lvl3pPr lvl="2" algn="l">
              <a:lnSpc>
                <a:spcPct val="100000"/>
              </a:lnSpc>
              <a:spcBef>
                <a:spcPts val="0"/>
              </a:spcBef>
              <a:spcAft>
                <a:spcPts val="0"/>
              </a:spcAft>
              <a:buSzPts val="1400"/>
              <a:buNone/>
              <a:defRPr sz="2000" b="1"/>
            </a:lvl3pPr>
            <a:lvl4pPr lvl="3" algn="l">
              <a:lnSpc>
                <a:spcPct val="100000"/>
              </a:lnSpc>
              <a:spcBef>
                <a:spcPts val="0"/>
              </a:spcBef>
              <a:spcAft>
                <a:spcPts val="0"/>
              </a:spcAft>
              <a:buSzPts val="1400"/>
              <a:buNone/>
              <a:defRPr sz="2000" b="1"/>
            </a:lvl4pPr>
            <a:lvl5pPr lvl="4" algn="l">
              <a:lnSpc>
                <a:spcPct val="100000"/>
              </a:lnSpc>
              <a:spcBef>
                <a:spcPts val="0"/>
              </a:spcBef>
              <a:spcAft>
                <a:spcPts val="0"/>
              </a:spcAft>
              <a:buSzPts val="1400"/>
              <a:buNone/>
              <a:defRPr sz="2000" b="1"/>
            </a:lvl5pPr>
            <a:lvl6pPr lvl="5" algn="l">
              <a:lnSpc>
                <a:spcPct val="100000"/>
              </a:lnSpc>
              <a:spcBef>
                <a:spcPts val="0"/>
              </a:spcBef>
              <a:spcAft>
                <a:spcPts val="0"/>
              </a:spcAft>
              <a:buSzPts val="1400"/>
              <a:buNone/>
              <a:defRPr sz="2000" b="1"/>
            </a:lvl6pPr>
            <a:lvl7pPr lvl="6" algn="l">
              <a:lnSpc>
                <a:spcPct val="100000"/>
              </a:lnSpc>
              <a:spcBef>
                <a:spcPts val="0"/>
              </a:spcBef>
              <a:spcAft>
                <a:spcPts val="0"/>
              </a:spcAft>
              <a:buSzPts val="1400"/>
              <a:buNone/>
              <a:defRPr sz="2000" b="1"/>
            </a:lvl7pPr>
            <a:lvl8pPr lvl="7" algn="l">
              <a:lnSpc>
                <a:spcPct val="100000"/>
              </a:lnSpc>
              <a:spcBef>
                <a:spcPts val="0"/>
              </a:spcBef>
              <a:spcAft>
                <a:spcPts val="0"/>
              </a:spcAft>
              <a:buSzPts val="1400"/>
              <a:buNone/>
              <a:defRPr sz="2000" b="1"/>
            </a:lvl8pPr>
            <a:lvl9pPr lvl="8" algn="l">
              <a:lnSpc>
                <a:spcPct val="100000"/>
              </a:lnSpc>
              <a:spcBef>
                <a:spcPts val="0"/>
              </a:spcBef>
              <a:spcAft>
                <a:spcPts val="0"/>
              </a:spcAft>
              <a:buSzPts val="1400"/>
              <a:buNone/>
              <a:defRPr sz="2000" b="1"/>
            </a:lvl9pPr>
          </a:lstStyle>
          <a:p>
            <a:endParaRPr/>
          </a:p>
        </p:txBody>
      </p:sp>
      <p:sp>
        <p:nvSpPr>
          <p:cNvPr id="13" name="Google Shape;13;p3"/>
          <p:cNvSpPr txBox="1">
            <a:spLocks noGrp="1"/>
          </p:cNvSpPr>
          <p:nvPr>
            <p:ph type="title"/>
          </p:nvPr>
        </p:nvSpPr>
        <p:spPr>
          <a:xfrm>
            <a:off x="713100" y="2053950"/>
            <a:ext cx="2578500" cy="103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solidFill>
                  <a:schemeClr val="lt1"/>
                </a:solidFill>
              </a:defRPr>
            </a:lvl2pPr>
            <a:lvl3pPr lvl="2" algn="l">
              <a:lnSpc>
                <a:spcPct val="100000"/>
              </a:lnSpc>
              <a:spcBef>
                <a:spcPts val="0"/>
              </a:spcBef>
              <a:spcAft>
                <a:spcPts val="0"/>
              </a:spcAft>
              <a:buSzPts val="2800"/>
              <a:buNone/>
              <a:defRPr>
                <a:solidFill>
                  <a:schemeClr val="lt1"/>
                </a:solidFill>
              </a:defRPr>
            </a:lvl3pPr>
            <a:lvl4pPr lvl="3" algn="l">
              <a:lnSpc>
                <a:spcPct val="100000"/>
              </a:lnSpc>
              <a:spcBef>
                <a:spcPts val="0"/>
              </a:spcBef>
              <a:spcAft>
                <a:spcPts val="0"/>
              </a:spcAft>
              <a:buSzPts val="2800"/>
              <a:buNone/>
              <a:defRPr>
                <a:solidFill>
                  <a:schemeClr val="lt1"/>
                </a:solidFill>
              </a:defRPr>
            </a:lvl4pPr>
            <a:lvl5pPr lvl="4" algn="l">
              <a:lnSpc>
                <a:spcPct val="100000"/>
              </a:lnSpc>
              <a:spcBef>
                <a:spcPts val="0"/>
              </a:spcBef>
              <a:spcAft>
                <a:spcPts val="0"/>
              </a:spcAft>
              <a:buSzPts val="2800"/>
              <a:buNone/>
              <a:defRPr>
                <a:solidFill>
                  <a:schemeClr val="lt1"/>
                </a:solidFill>
              </a:defRPr>
            </a:lvl5pPr>
            <a:lvl6pPr lvl="5" algn="l">
              <a:lnSpc>
                <a:spcPct val="100000"/>
              </a:lnSpc>
              <a:spcBef>
                <a:spcPts val="0"/>
              </a:spcBef>
              <a:spcAft>
                <a:spcPts val="0"/>
              </a:spcAft>
              <a:buSzPts val="2800"/>
              <a:buNone/>
              <a:defRPr>
                <a:solidFill>
                  <a:schemeClr val="lt1"/>
                </a:solidFill>
              </a:defRPr>
            </a:lvl6pPr>
            <a:lvl7pPr lvl="6" algn="l">
              <a:lnSpc>
                <a:spcPct val="100000"/>
              </a:lnSpc>
              <a:spcBef>
                <a:spcPts val="0"/>
              </a:spcBef>
              <a:spcAft>
                <a:spcPts val="0"/>
              </a:spcAft>
              <a:buSzPts val="2800"/>
              <a:buNone/>
              <a:defRPr>
                <a:solidFill>
                  <a:schemeClr val="lt1"/>
                </a:solidFill>
              </a:defRPr>
            </a:lvl7pPr>
            <a:lvl8pPr lvl="7" algn="l">
              <a:lnSpc>
                <a:spcPct val="100000"/>
              </a:lnSpc>
              <a:spcBef>
                <a:spcPts val="0"/>
              </a:spcBef>
              <a:spcAft>
                <a:spcPts val="0"/>
              </a:spcAft>
              <a:buSzPts val="2800"/>
              <a:buNone/>
              <a:defRPr>
                <a:solidFill>
                  <a:schemeClr val="lt1"/>
                </a:solidFill>
              </a:defRPr>
            </a:lvl8pPr>
            <a:lvl9pPr lvl="8" algn="l">
              <a:lnSpc>
                <a:spcPct val="100000"/>
              </a:lnSpc>
              <a:spcBef>
                <a:spcPts val="0"/>
              </a:spcBef>
              <a:spcAft>
                <a:spcPts val="0"/>
              </a:spcAft>
              <a:buSzPts val="2800"/>
              <a:buNone/>
              <a:defRPr>
                <a:solidFill>
                  <a:schemeClr val="lt1"/>
                </a:solidFill>
              </a:defRPr>
            </a:lvl9pPr>
          </a:lstStyle>
          <a:p>
            <a:endParaRPr/>
          </a:p>
        </p:txBody>
      </p:sp>
      <p:sp>
        <p:nvSpPr>
          <p:cNvPr id="14" name="Google Shape;14;p3"/>
          <p:cNvSpPr txBox="1">
            <a:spLocks noGrp="1"/>
          </p:cNvSpPr>
          <p:nvPr>
            <p:ph type="title" idx="2"/>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3"/>
          <p:cNvSpPr txBox="1">
            <a:spLocks noGrp="1"/>
          </p:cNvSpPr>
          <p:nvPr>
            <p:ph type="subTitle" idx="3"/>
          </p:nvPr>
        </p:nvSpPr>
        <p:spPr>
          <a:xfrm>
            <a:off x="5809650" y="854858"/>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16" name="Google Shape;16;p3"/>
          <p:cNvSpPr txBox="1">
            <a:spLocks noGrp="1"/>
          </p:cNvSpPr>
          <p:nvPr>
            <p:ph type="title" idx="4"/>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 name="Google Shape;17;p3"/>
          <p:cNvSpPr txBox="1">
            <a:spLocks noGrp="1"/>
          </p:cNvSpPr>
          <p:nvPr>
            <p:ph type="title" idx="5"/>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3"/>
          <p:cNvSpPr txBox="1">
            <a:spLocks noGrp="1"/>
          </p:cNvSpPr>
          <p:nvPr>
            <p:ph type="title" idx="6"/>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 name="Google Shape;19;p3"/>
          <p:cNvSpPr txBox="1">
            <a:spLocks noGrp="1"/>
          </p:cNvSpPr>
          <p:nvPr>
            <p:ph type="subTitle" idx="7"/>
          </p:nvPr>
        </p:nvSpPr>
        <p:spPr>
          <a:xfrm>
            <a:off x="5809650" y="1573814"/>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sz="2000" b="1"/>
            </a:lvl2pPr>
            <a:lvl3pPr lvl="2" algn="l">
              <a:lnSpc>
                <a:spcPct val="100000"/>
              </a:lnSpc>
              <a:spcBef>
                <a:spcPts val="0"/>
              </a:spcBef>
              <a:spcAft>
                <a:spcPts val="0"/>
              </a:spcAft>
              <a:buSzPts val="1400"/>
              <a:buNone/>
              <a:defRPr sz="2000" b="1"/>
            </a:lvl3pPr>
            <a:lvl4pPr lvl="3" algn="l">
              <a:lnSpc>
                <a:spcPct val="100000"/>
              </a:lnSpc>
              <a:spcBef>
                <a:spcPts val="0"/>
              </a:spcBef>
              <a:spcAft>
                <a:spcPts val="0"/>
              </a:spcAft>
              <a:buSzPts val="1400"/>
              <a:buNone/>
              <a:defRPr sz="2000" b="1"/>
            </a:lvl4pPr>
            <a:lvl5pPr lvl="4" algn="l">
              <a:lnSpc>
                <a:spcPct val="100000"/>
              </a:lnSpc>
              <a:spcBef>
                <a:spcPts val="0"/>
              </a:spcBef>
              <a:spcAft>
                <a:spcPts val="0"/>
              </a:spcAft>
              <a:buSzPts val="1400"/>
              <a:buNone/>
              <a:defRPr sz="2000" b="1"/>
            </a:lvl5pPr>
            <a:lvl6pPr lvl="5" algn="l">
              <a:lnSpc>
                <a:spcPct val="100000"/>
              </a:lnSpc>
              <a:spcBef>
                <a:spcPts val="0"/>
              </a:spcBef>
              <a:spcAft>
                <a:spcPts val="0"/>
              </a:spcAft>
              <a:buSzPts val="1400"/>
              <a:buNone/>
              <a:defRPr sz="2000" b="1"/>
            </a:lvl6pPr>
            <a:lvl7pPr lvl="6" algn="l">
              <a:lnSpc>
                <a:spcPct val="100000"/>
              </a:lnSpc>
              <a:spcBef>
                <a:spcPts val="0"/>
              </a:spcBef>
              <a:spcAft>
                <a:spcPts val="0"/>
              </a:spcAft>
              <a:buSzPts val="1400"/>
              <a:buNone/>
              <a:defRPr sz="2000" b="1"/>
            </a:lvl7pPr>
            <a:lvl8pPr lvl="7" algn="l">
              <a:lnSpc>
                <a:spcPct val="100000"/>
              </a:lnSpc>
              <a:spcBef>
                <a:spcPts val="0"/>
              </a:spcBef>
              <a:spcAft>
                <a:spcPts val="0"/>
              </a:spcAft>
              <a:buSzPts val="1400"/>
              <a:buNone/>
              <a:defRPr sz="2000" b="1"/>
            </a:lvl8pPr>
            <a:lvl9pPr lvl="8" algn="l">
              <a:lnSpc>
                <a:spcPct val="100000"/>
              </a:lnSpc>
              <a:spcBef>
                <a:spcPts val="0"/>
              </a:spcBef>
              <a:spcAft>
                <a:spcPts val="0"/>
              </a:spcAft>
              <a:buSzPts val="1400"/>
              <a:buNone/>
              <a:defRPr sz="2000" b="1"/>
            </a:lvl9pPr>
          </a:lstStyle>
          <a:p>
            <a:endParaRPr/>
          </a:p>
        </p:txBody>
      </p:sp>
      <p:sp>
        <p:nvSpPr>
          <p:cNvPr id="20" name="Google Shape;20;p3"/>
          <p:cNvSpPr txBox="1">
            <a:spLocks noGrp="1"/>
          </p:cNvSpPr>
          <p:nvPr>
            <p:ph type="subTitle" idx="8"/>
          </p:nvPr>
        </p:nvSpPr>
        <p:spPr>
          <a:xfrm>
            <a:off x="5809650" y="1897449"/>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1" name="Google Shape;21;p3"/>
          <p:cNvSpPr txBox="1">
            <a:spLocks noGrp="1"/>
          </p:cNvSpPr>
          <p:nvPr>
            <p:ph type="subTitle" idx="9"/>
          </p:nvPr>
        </p:nvSpPr>
        <p:spPr>
          <a:xfrm>
            <a:off x="5809650" y="2615506"/>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sz="2000" b="1"/>
            </a:lvl2pPr>
            <a:lvl3pPr lvl="2" algn="l">
              <a:lnSpc>
                <a:spcPct val="100000"/>
              </a:lnSpc>
              <a:spcBef>
                <a:spcPts val="0"/>
              </a:spcBef>
              <a:spcAft>
                <a:spcPts val="0"/>
              </a:spcAft>
              <a:buSzPts val="1400"/>
              <a:buNone/>
              <a:defRPr sz="2000" b="1"/>
            </a:lvl3pPr>
            <a:lvl4pPr lvl="3" algn="l">
              <a:lnSpc>
                <a:spcPct val="100000"/>
              </a:lnSpc>
              <a:spcBef>
                <a:spcPts val="0"/>
              </a:spcBef>
              <a:spcAft>
                <a:spcPts val="0"/>
              </a:spcAft>
              <a:buSzPts val="1400"/>
              <a:buNone/>
              <a:defRPr sz="2000" b="1"/>
            </a:lvl4pPr>
            <a:lvl5pPr lvl="4" algn="l">
              <a:lnSpc>
                <a:spcPct val="100000"/>
              </a:lnSpc>
              <a:spcBef>
                <a:spcPts val="0"/>
              </a:spcBef>
              <a:spcAft>
                <a:spcPts val="0"/>
              </a:spcAft>
              <a:buSzPts val="1400"/>
              <a:buNone/>
              <a:defRPr sz="2000" b="1"/>
            </a:lvl5pPr>
            <a:lvl6pPr lvl="5" algn="l">
              <a:lnSpc>
                <a:spcPct val="100000"/>
              </a:lnSpc>
              <a:spcBef>
                <a:spcPts val="0"/>
              </a:spcBef>
              <a:spcAft>
                <a:spcPts val="0"/>
              </a:spcAft>
              <a:buSzPts val="1400"/>
              <a:buNone/>
              <a:defRPr sz="2000" b="1"/>
            </a:lvl6pPr>
            <a:lvl7pPr lvl="6" algn="l">
              <a:lnSpc>
                <a:spcPct val="100000"/>
              </a:lnSpc>
              <a:spcBef>
                <a:spcPts val="0"/>
              </a:spcBef>
              <a:spcAft>
                <a:spcPts val="0"/>
              </a:spcAft>
              <a:buSzPts val="1400"/>
              <a:buNone/>
              <a:defRPr sz="2000" b="1"/>
            </a:lvl7pPr>
            <a:lvl8pPr lvl="7" algn="l">
              <a:lnSpc>
                <a:spcPct val="100000"/>
              </a:lnSpc>
              <a:spcBef>
                <a:spcPts val="0"/>
              </a:spcBef>
              <a:spcAft>
                <a:spcPts val="0"/>
              </a:spcAft>
              <a:buSzPts val="1400"/>
              <a:buNone/>
              <a:defRPr sz="2000" b="1"/>
            </a:lvl8pPr>
            <a:lvl9pPr lvl="8" algn="l">
              <a:lnSpc>
                <a:spcPct val="100000"/>
              </a:lnSpc>
              <a:spcBef>
                <a:spcPts val="0"/>
              </a:spcBef>
              <a:spcAft>
                <a:spcPts val="0"/>
              </a:spcAft>
              <a:buSzPts val="1400"/>
              <a:buNone/>
              <a:defRPr sz="2000" b="1"/>
            </a:lvl9pPr>
          </a:lstStyle>
          <a:p>
            <a:endParaRPr/>
          </a:p>
        </p:txBody>
      </p:sp>
      <p:sp>
        <p:nvSpPr>
          <p:cNvPr id="22" name="Google Shape;22;p3"/>
          <p:cNvSpPr txBox="1">
            <a:spLocks noGrp="1"/>
          </p:cNvSpPr>
          <p:nvPr>
            <p:ph type="subTitle" idx="13"/>
          </p:nvPr>
        </p:nvSpPr>
        <p:spPr>
          <a:xfrm>
            <a:off x="5809650" y="2939141"/>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23" name="Google Shape;23;p3"/>
          <p:cNvSpPr txBox="1">
            <a:spLocks noGrp="1"/>
          </p:cNvSpPr>
          <p:nvPr>
            <p:ph type="subTitle" idx="14"/>
          </p:nvPr>
        </p:nvSpPr>
        <p:spPr>
          <a:xfrm>
            <a:off x="5809650" y="3657198"/>
            <a:ext cx="1874400" cy="42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sz="2000" b="1"/>
            </a:lvl2pPr>
            <a:lvl3pPr lvl="2" algn="l">
              <a:lnSpc>
                <a:spcPct val="100000"/>
              </a:lnSpc>
              <a:spcBef>
                <a:spcPts val="0"/>
              </a:spcBef>
              <a:spcAft>
                <a:spcPts val="0"/>
              </a:spcAft>
              <a:buSzPts val="1400"/>
              <a:buNone/>
              <a:defRPr sz="2000" b="1"/>
            </a:lvl3pPr>
            <a:lvl4pPr lvl="3" algn="l">
              <a:lnSpc>
                <a:spcPct val="100000"/>
              </a:lnSpc>
              <a:spcBef>
                <a:spcPts val="0"/>
              </a:spcBef>
              <a:spcAft>
                <a:spcPts val="0"/>
              </a:spcAft>
              <a:buSzPts val="1400"/>
              <a:buNone/>
              <a:defRPr sz="2000" b="1"/>
            </a:lvl4pPr>
            <a:lvl5pPr lvl="4" algn="l">
              <a:lnSpc>
                <a:spcPct val="100000"/>
              </a:lnSpc>
              <a:spcBef>
                <a:spcPts val="0"/>
              </a:spcBef>
              <a:spcAft>
                <a:spcPts val="0"/>
              </a:spcAft>
              <a:buSzPts val="1400"/>
              <a:buNone/>
              <a:defRPr sz="2000" b="1"/>
            </a:lvl5pPr>
            <a:lvl6pPr lvl="5" algn="l">
              <a:lnSpc>
                <a:spcPct val="100000"/>
              </a:lnSpc>
              <a:spcBef>
                <a:spcPts val="0"/>
              </a:spcBef>
              <a:spcAft>
                <a:spcPts val="0"/>
              </a:spcAft>
              <a:buSzPts val="1400"/>
              <a:buNone/>
              <a:defRPr sz="2000" b="1"/>
            </a:lvl6pPr>
            <a:lvl7pPr lvl="6" algn="l">
              <a:lnSpc>
                <a:spcPct val="100000"/>
              </a:lnSpc>
              <a:spcBef>
                <a:spcPts val="0"/>
              </a:spcBef>
              <a:spcAft>
                <a:spcPts val="0"/>
              </a:spcAft>
              <a:buSzPts val="1400"/>
              <a:buNone/>
              <a:defRPr sz="2000" b="1"/>
            </a:lvl7pPr>
            <a:lvl8pPr lvl="7" algn="l">
              <a:lnSpc>
                <a:spcPct val="100000"/>
              </a:lnSpc>
              <a:spcBef>
                <a:spcPts val="0"/>
              </a:spcBef>
              <a:spcAft>
                <a:spcPts val="0"/>
              </a:spcAft>
              <a:buSzPts val="1400"/>
              <a:buNone/>
              <a:defRPr sz="2000" b="1"/>
            </a:lvl8pPr>
            <a:lvl9pPr lvl="8" algn="l">
              <a:lnSpc>
                <a:spcPct val="100000"/>
              </a:lnSpc>
              <a:spcBef>
                <a:spcPts val="0"/>
              </a:spcBef>
              <a:spcAft>
                <a:spcPts val="0"/>
              </a:spcAft>
              <a:buSzPts val="1400"/>
              <a:buNone/>
              <a:defRPr sz="2000" b="1"/>
            </a:lvl9pPr>
          </a:lstStyle>
          <a:p>
            <a:endParaRPr/>
          </a:p>
        </p:txBody>
      </p:sp>
      <p:sp>
        <p:nvSpPr>
          <p:cNvPr id="24" name="Google Shape;24;p3"/>
          <p:cNvSpPr txBox="1">
            <a:spLocks noGrp="1"/>
          </p:cNvSpPr>
          <p:nvPr>
            <p:ph type="subTitle" idx="15"/>
          </p:nvPr>
        </p:nvSpPr>
        <p:spPr>
          <a:xfrm>
            <a:off x="5809650" y="3980833"/>
            <a:ext cx="25419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7">
  <p:cSld name="CUSTOM_9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245900" y="1621350"/>
            <a:ext cx="2623200" cy="85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b="1"/>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27" name="Google Shape;27;p4"/>
          <p:cNvSpPr txBox="1">
            <a:spLocks noGrp="1"/>
          </p:cNvSpPr>
          <p:nvPr>
            <p:ph type="subTitle" idx="1"/>
          </p:nvPr>
        </p:nvSpPr>
        <p:spPr>
          <a:xfrm>
            <a:off x="1245900" y="2342550"/>
            <a:ext cx="2623200" cy="117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13100" y="445025"/>
            <a:ext cx="3028200" cy="9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b="1">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5"/>
          <p:cNvSpPr txBox="1">
            <a:spLocks noGrp="1"/>
          </p:cNvSpPr>
          <p:nvPr>
            <p:ph type="body" idx="1"/>
          </p:nvPr>
        </p:nvSpPr>
        <p:spPr>
          <a:xfrm>
            <a:off x="1275600" y="2445841"/>
            <a:ext cx="6592800" cy="219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Font typeface="Karla"/>
              <a:buChar char="●"/>
              <a:defRPr/>
            </a:lvl1pPr>
            <a:lvl2pPr marL="914400" lvl="1" indent="-317500" algn="l">
              <a:lnSpc>
                <a:spcPct val="100000"/>
              </a:lnSpc>
              <a:spcBef>
                <a:spcPts val="1600"/>
              </a:spcBef>
              <a:spcAft>
                <a:spcPts val="0"/>
              </a:spcAft>
              <a:buClr>
                <a:schemeClr val="lt1"/>
              </a:buClr>
              <a:buSzPts val="1400"/>
              <a:buFont typeface="Karla"/>
              <a:buChar char="○"/>
              <a:defRPr/>
            </a:lvl2pPr>
            <a:lvl3pPr marL="1371600" lvl="2" indent="-317500" algn="l">
              <a:lnSpc>
                <a:spcPct val="100000"/>
              </a:lnSpc>
              <a:spcBef>
                <a:spcPts val="0"/>
              </a:spcBef>
              <a:spcAft>
                <a:spcPts val="0"/>
              </a:spcAft>
              <a:buClr>
                <a:schemeClr val="lt1"/>
              </a:buClr>
              <a:buSzPts val="1400"/>
              <a:buFont typeface="Karla"/>
              <a:buChar char="■"/>
              <a:defRPr/>
            </a:lvl3pPr>
            <a:lvl4pPr marL="1828800" lvl="3" indent="-317500" algn="l">
              <a:lnSpc>
                <a:spcPct val="100000"/>
              </a:lnSpc>
              <a:spcBef>
                <a:spcPts val="0"/>
              </a:spcBef>
              <a:spcAft>
                <a:spcPts val="0"/>
              </a:spcAft>
              <a:buClr>
                <a:schemeClr val="lt1"/>
              </a:buClr>
              <a:buSzPts val="1400"/>
              <a:buFont typeface="Karla"/>
              <a:buChar char="●"/>
              <a:defRPr/>
            </a:lvl4pPr>
            <a:lvl5pPr marL="2286000" lvl="4" indent="-317500" algn="l">
              <a:lnSpc>
                <a:spcPct val="100000"/>
              </a:lnSpc>
              <a:spcBef>
                <a:spcPts val="0"/>
              </a:spcBef>
              <a:spcAft>
                <a:spcPts val="0"/>
              </a:spcAft>
              <a:buClr>
                <a:schemeClr val="lt1"/>
              </a:buClr>
              <a:buSzPts val="1400"/>
              <a:buFont typeface="Karla"/>
              <a:buChar char="○"/>
              <a:defRPr/>
            </a:lvl5pPr>
            <a:lvl6pPr marL="2743200" lvl="5" indent="-317500" algn="l">
              <a:lnSpc>
                <a:spcPct val="100000"/>
              </a:lnSpc>
              <a:spcBef>
                <a:spcPts val="0"/>
              </a:spcBef>
              <a:spcAft>
                <a:spcPts val="0"/>
              </a:spcAft>
              <a:buClr>
                <a:schemeClr val="lt1"/>
              </a:buClr>
              <a:buSzPts val="1400"/>
              <a:buFont typeface="Karla"/>
              <a:buChar char="■"/>
              <a:defRPr/>
            </a:lvl6pPr>
            <a:lvl7pPr marL="3200400" lvl="6" indent="-317500" algn="l">
              <a:lnSpc>
                <a:spcPct val="100000"/>
              </a:lnSpc>
              <a:spcBef>
                <a:spcPts val="0"/>
              </a:spcBef>
              <a:spcAft>
                <a:spcPts val="0"/>
              </a:spcAft>
              <a:buClr>
                <a:schemeClr val="lt1"/>
              </a:buClr>
              <a:buSzPts val="1400"/>
              <a:buFont typeface="Karla"/>
              <a:buChar char="●"/>
              <a:defRPr/>
            </a:lvl7pPr>
            <a:lvl8pPr marL="3657600" lvl="7" indent="-317500" algn="l">
              <a:lnSpc>
                <a:spcPct val="100000"/>
              </a:lnSpc>
              <a:spcBef>
                <a:spcPts val="0"/>
              </a:spcBef>
              <a:spcAft>
                <a:spcPts val="0"/>
              </a:spcAft>
              <a:buClr>
                <a:schemeClr val="lt1"/>
              </a:buClr>
              <a:buSzPts val="1400"/>
              <a:buFont typeface="Karla"/>
              <a:buChar char="○"/>
              <a:defRPr/>
            </a:lvl8pPr>
            <a:lvl9pPr marL="4114800" lvl="8" indent="-317500" algn="l">
              <a:lnSpc>
                <a:spcPct val="100000"/>
              </a:lnSpc>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954750" y="988900"/>
            <a:ext cx="12345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33" name="Google Shape;33;p6"/>
          <p:cNvSpPr txBox="1">
            <a:spLocks noGrp="1"/>
          </p:cNvSpPr>
          <p:nvPr>
            <p:ph type="subTitle" idx="1"/>
          </p:nvPr>
        </p:nvSpPr>
        <p:spPr>
          <a:xfrm>
            <a:off x="3168450" y="3111825"/>
            <a:ext cx="2807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sz="1600" b="1">
                <a:solidFill>
                  <a:schemeClr val="lt1"/>
                </a:solidFill>
              </a:defRPr>
            </a:lvl2pPr>
            <a:lvl3pPr lvl="2" algn="ctr">
              <a:lnSpc>
                <a:spcPct val="100000"/>
              </a:lnSpc>
              <a:spcBef>
                <a:spcPts val="0"/>
              </a:spcBef>
              <a:spcAft>
                <a:spcPts val="0"/>
              </a:spcAft>
              <a:buSzPts val="1400"/>
              <a:buNone/>
              <a:defRPr sz="1600" b="1">
                <a:solidFill>
                  <a:schemeClr val="lt1"/>
                </a:solidFill>
              </a:defRPr>
            </a:lvl3pPr>
            <a:lvl4pPr lvl="3" algn="ctr">
              <a:lnSpc>
                <a:spcPct val="100000"/>
              </a:lnSpc>
              <a:spcBef>
                <a:spcPts val="0"/>
              </a:spcBef>
              <a:spcAft>
                <a:spcPts val="0"/>
              </a:spcAft>
              <a:buSzPts val="1400"/>
              <a:buNone/>
              <a:defRPr sz="1600" b="1">
                <a:solidFill>
                  <a:schemeClr val="lt1"/>
                </a:solidFill>
              </a:defRPr>
            </a:lvl4pPr>
            <a:lvl5pPr lvl="4" algn="ctr">
              <a:lnSpc>
                <a:spcPct val="100000"/>
              </a:lnSpc>
              <a:spcBef>
                <a:spcPts val="0"/>
              </a:spcBef>
              <a:spcAft>
                <a:spcPts val="0"/>
              </a:spcAft>
              <a:buSzPts val="1400"/>
              <a:buNone/>
              <a:defRPr sz="1600" b="1">
                <a:solidFill>
                  <a:schemeClr val="lt1"/>
                </a:solidFill>
              </a:defRPr>
            </a:lvl5pPr>
            <a:lvl6pPr lvl="5" algn="ctr">
              <a:lnSpc>
                <a:spcPct val="100000"/>
              </a:lnSpc>
              <a:spcBef>
                <a:spcPts val="0"/>
              </a:spcBef>
              <a:spcAft>
                <a:spcPts val="0"/>
              </a:spcAft>
              <a:buSzPts val="1400"/>
              <a:buNone/>
              <a:defRPr sz="1600" b="1">
                <a:solidFill>
                  <a:schemeClr val="lt1"/>
                </a:solidFill>
              </a:defRPr>
            </a:lvl6pPr>
            <a:lvl7pPr lvl="6" algn="ctr">
              <a:lnSpc>
                <a:spcPct val="100000"/>
              </a:lnSpc>
              <a:spcBef>
                <a:spcPts val="0"/>
              </a:spcBef>
              <a:spcAft>
                <a:spcPts val="0"/>
              </a:spcAft>
              <a:buSzPts val="1400"/>
              <a:buNone/>
              <a:defRPr sz="1600" b="1">
                <a:solidFill>
                  <a:schemeClr val="lt1"/>
                </a:solidFill>
              </a:defRPr>
            </a:lvl7pPr>
            <a:lvl8pPr lvl="7" algn="ctr">
              <a:lnSpc>
                <a:spcPct val="100000"/>
              </a:lnSpc>
              <a:spcBef>
                <a:spcPts val="0"/>
              </a:spcBef>
              <a:spcAft>
                <a:spcPts val="0"/>
              </a:spcAft>
              <a:buSzPts val="1400"/>
              <a:buNone/>
              <a:defRPr sz="1600" b="1">
                <a:solidFill>
                  <a:schemeClr val="lt1"/>
                </a:solidFill>
              </a:defRPr>
            </a:lvl8pPr>
            <a:lvl9pPr lvl="8" algn="ctr">
              <a:lnSpc>
                <a:spcPct val="100000"/>
              </a:lnSpc>
              <a:spcBef>
                <a:spcPts val="0"/>
              </a:spcBef>
              <a:spcAft>
                <a:spcPts val="0"/>
              </a:spcAft>
              <a:buSzPts val="1400"/>
              <a:buNone/>
              <a:defRPr sz="1600" b="1">
                <a:solidFill>
                  <a:schemeClr val="lt1"/>
                </a:solidFill>
              </a:defRPr>
            </a:lvl9pPr>
          </a:lstStyle>
          <a:p>
            <a:endParaRPr/>
          </a:p>
        </p:txBody>
      </p:sp>
      <p:sp>
        <p:nvSpPr>
          <p:cNvPr id="34" name="Google Shape;34;p6"/>
          <p:cNvSpPr txBox="1">
            <a:spLocks noGrp="1"/>
          </p:cNvSpPr>
          <p:nvPr>
            <p:ph type="title" idx="2"/>
          </p:nvPr>
        </p:nvSpPr>
        <p:spPr>
          <a:xfrm>
            <a:off x="2212800" y="1656400"/>
            <a:ext cx="4718400" cy="141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4000" b="1">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100" y="1134425"/>
            <a:ext cx="3208500" cy="125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None/>
              <a:defRPr b="1">
                <a:solidFill>
                  <a:schemeClr val="lt1"/>
                </a:solidFill>
              </a:defRPr>
            </a:lvl1pPr>
            <a:lvl2pPr lvl="1" algn="ctr">
              <a:lnSpc>
                <a:spcPct val="100000"/>
              </a:lnSpc>
              <a:spcBef>
                <a:spcPts val="0"/>
              </a:spcBef>
              <a:spcAft>
                <a:spcPts val="0"/>
              </a:spcAft>
              <a:buClr>
                <a:schemeClr val="lt1"/>
              </a:buClr>
              <a:buSzPts val="2800"/>
              <a:buNone/>
              <a:defRPr>
                <a:solidFill>
                  <a:schemeClr val="lt1"/>
                </a:solidFill>
              </a:defRPr>
            </a:lvl2pPr>
            <a:lvl3pPr lvl="2" algn="ctr">
              <a:lnSpc>
                <a:spcPct val="100000"/>
              </a:lnSpc>
              <a:spcBef>
                <a:spcPts val="0"/>
              </a:spcBef>
              <a:spcAft>
                <a:spcPts val="0"/>
              </a:spcAft>
              <a:buClr>
                <a:schemeClr val="lt1"/>
              </a:buClr>
              <a:buSzPts val="2800"/>
              <a:buNone/>
              <a:defRPr>
                <a:solidFill>
                  <a:schemeClr val="lt1"/>
                </a:solidFill>
              </a:defRPr>
            </a:lvl3pPr>
            <a:lvl4pPr lvl="3" algn="ctr">
              <a:lnSpc>
                <a:spcPct val="100000"/>
              </a:lnSpc>
              <a:spcBef>
                <a:spcPts val="0"/>
              </a:spcBef>
              <a:spcAft>
                <a:spcPts val="0"/>
              </a:spcAft>
              <a:buClr>
                <a:schemeClr val="lt1"/>
              </a:buClr>
              <a:buSzPts val="2800"/>
              <a:buNone/>
              <a:defRPr>
                <a:solidFill>
                  <a:schemeClr val="lt1"/>
                </a:solidFill>
              </a:defRPr>
            </a:lvl4pPr>
            <a:lvl5pPr lvl="4" algn="ctr">
              <a:lnSpc>
                <a:spcPct val="100000"/>
              </a:lnSpc>
              <a:spcBef>
                <a:spcPts val="0"/>
              </a:spcBef>
              <a:spcAft>
                <a:spcPts val="0"/>
              </a:spcAft>
              <a:buClr>
                <a:schemeClr val="lt1"/>
              </a:buClr>
              <a:buSzPts val="2800"/>
              <a:buNone/>
              <a:defRPr>
                <a:solidFill>
                  <a:schemeClr val="lt1"/>
                </a:solidFill>
              </a:defRPr>
            </a:lvl5pPr>
            <a:lvl6pPr lvl="5" algn="ctr">
              <a:lnSpc>
                <a:spcPct val="100000"/>
              </a:lnSpc>
              <a:spcBef>
                <a:spcPts val="0"/>
              </a:spcBef>
              <a:spcAft>
                <a:spcPts val="0"/>
              </a:spcAft>
              <a:buClr>
                <a:schemeClr val="lt1"/>
              </a:buClr>
              <a:buSzPts val="2800"/>
              <a:buNone/>
              <a:defRPr>
                <a:solidFill>
                  <a:schemeClr val="lt1"/>
                </a:solidFill>
              </a:defRPr>
            </a:lvl6pPr>
            <a:lvl7pPr lvl="6" algn="ctr">
              <a:lnSpc>
                <a:spcPct val="100000"/>
              </a:lnSpc>
              <a:spcBef>
                <a:spcPts val="0"/>
              </a:spcBef>
              <a:spcAft>
                <a:spcPts val="0"/>
              </a:spcAft>
              <a:buClr>
                <a:schemeClr val="lt1"/>
              </a:buClr>
              <a:buSzPts val="2800"/>
              <a:buNone/>
              <a:defRPr>
                <a:solidFill>
                  <a:schemeClr val="lt1"/>
                </a:solidFill>
              </a:defRPr>
            </a:lvl7pPr>
            <a:lvl8pPr lvl="7" algn="ctr">
              <a:lnSpc>
                <a:spcPct val="100000"/>
              </a:lnSpc>
              <a:spcBef>
                <a:spcPts val="0"/>
              </a:spcBef>
              <a:spcAft>
                <a:spcPts val="0"/>
              </a:spcAft>
              <a:buClr>
                <a:schemeClr val="lt1"/>
              </a:buClr>
              <a:buSzPts val="2800"/>
              <a:buNone/>
              <a:defRPr>
                <a:solidFill>
                  <a:schemeClr val="lt1"/>
                </a:solidFill>
              </a:defRPr>
            </a:lvl8pPr>
            <a:lvl9pPr lvl="8" algn="ctr">
              <a:lnSpc>
                <a:spcPct val="100000"/>
              </a:lnSpc>
              <a:spcBef>
                <a:spcPts val="0"/>
              </a:spcBef>
              <a:spcAft>
                <a:spcPts val="0"/>
              </a:spcAft>
              <a:buClr>
                <a:schemeClr val="lt1"/>
              </a:buClr>
              <a:buSzPts val="2800"/>
              <a:buNone/>
              <a:defRPr>
                <a:solidFill>
                  <a:schemeClr val="lt1"/>
                </a:solidFill>
              </a:defRPr>
            </a:lvl9pPr>
          </a:lstStyle>
          <a:p>
            <a:endParaRPr/>
          </a:p>
        </p:txBody>
      </p:sp>
      <p:sp>
        <p:nvSpPr>
          <p:cNvPr id="37" name="Google Shape;37;p7"/>
          <p:cNvSpPr txBox="1">
            <a:spLocks noGrp="1"/>
          </p:cNvSpPr>
          <p:nvPr>
            <p:ph type="subTitle" idx="1"/>
          </p:nvPr>
        </p:nvSpPr>
        <p:spPr>
          <a:xfrm>
            <a:off x="5009525" y="686277"/>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Red Hat Display"/>
                <a:ea typeface="Red Hat Display"/>
                <a:cs typeface="Red Hat Display"/>
                <a:sym typeface="Red Hat Display"/>
              </a:defRPr>
            </a:lvl1pPr>
            <a:lvl2pPr lvl="1" algn="l">
              <a:lnSpc>
                <a:spcPct val="100000"/>
              </a:lnSpc>
              <a:spcBef>
                <a:spcPts val="0"/>
              </a:spcBef>
              <a:spcAft>
                <a:spcPts val="0"/>
              </a:spcAft>
              <a:buSzPts val="1400"/>
              <a:buNone/>
              <a:defRPr sz="2000">
                <a:latin typeface="Red Hat Display"/>
                <a:ea typeface="Red Hat Display"/>
                <a:cs typeface="Red Hat Display"/>
                <a:sym typeface="Red Hat Display"/>
              </a:defRPr>
            </a:lvl2pPr>
            <a:lvl3pPr lvl="2" algn="l">
              <a:lnSpc>
                <a:spcPct val="100000"/>
              </a:lnSpc>
              <a:spcBef>
                <a:spcPts val="0"/>
              </a:spcBef>
              <a:spcAft>
                <a:spcPts val="0"/>
              </a:spcAft>
              <a:buSzPts val="1400"/>
              <a:buNone/>
              <a:defRPr sz="2000">
                <a:latin typeface="Red Hat Display"/>
                <a:ea typeface="Red Hat Display"/>
                <a:cs typeface="Red Hat Display"/>
                <a:sym typeface="Red Hat Display"/>
              </a:defRPr>
            </a:lvl3pPr>
            <a:lvl4pPr lvl="3" algn="l">
              <a:lnSpc>
                <a:spcPct val="100000"/>
              </a:lnSpc>
              <a:spcBef>
                <a:spcPts val="0"/>
              </a:spcBef>
              <a:spcAft>
                <a:spcPts val="0"/>
              </a:spcAft>
              <a:buSzPts val="1400"/>
              <a:buNone/>
              <a:defRPr sz="2000">
                <a:latin typeface="Red Hat Display"/>
                <a:ea typeface="Red Hat Display"/>
                <a:cs typeface="Red Hat Display"/>
                <a:sym typeface="Red Hat Display"/>
              </a:defRPr>
            </a:lvl4pPr>
            <a:lvl5pPr lvl="4" algn="l">
              <a:lnSpc>
                <a:spcPct val="100000"/>
              </a:lnSpc>
              <a:spcBef>
                <a:spcPts val="0"/>
              </a:spcBef>
              <a:spcAft>
                <a:spcPts val="0"/>
              </a:spcAft>
              <a:buSzPts val="1400"/>
              <a:buNone/>
              <a:defRPr sz="2000">
                <a:latin typeface="Red Hat Display"/>
                <a:ea typeface="Red Hat Display"/>
                <a:cs typeface="Red Hat Display"/>
                <a:sym typeface="Red Hat Display"/>
              </a:defRPr>
            </a:lvl5pPr>
            <a:lvl6pPr lvl="5" algn="l">
              <a:lnSpc>
                <a:spcPct val="100000"/>
              </a:lnSpc>
              <a:spcBef>
                <a:spcPts val="0"/>
              </a:spcBef>
              <a:spcAft>
                <a:spcPts val="0"/>
              </a:spcAft>
              <a:buSzPts val="1400"/>
              <a:buNone/>
              <a:defRPr sz="2000">
                <a:latin typeface="Red Hat Display"/>
                <a:ea typeface="Red Hat Display"/>
                <a:cs typeface="Red Hat Display"/>
                <a:sym typeface="Red Hat Display"/>
              </a:defRPr>
            </a:lvl6pPr>
            <a:lvl7pPr lvl="6" algn="l">
              <a:lnSpc>
                <a:spcPct val="100000"/>
              </a:lnSpc>
              <a:spcBef>
                <a:spcPts val="0"/>
              </a:spcBef>
              <a:spcAft>
                <a:spcPts val="0"/>
              </a:spcAft>
              <a:buSzPts val="1400"/>
              <a:buNone/>
              <a:defRPr sz="2000">
                <a:latin typeface="Red Hat Display"/>
                <a:ea typeface="Red Hat Display"/>
                <a:cs typeface="Red Hat Display"/>
                <a:sym typeface="Red Hat Display"/>
              </a:defRPr>
            </a:lvl7pPr>
            <a:lvl8pPr lvl="7" algn="l">
              <a:lnSpc>
                <a:spcPct val="100000"/>
              </a:lnSpc>
              <a:spcBef>
                <a:spcPts val="0"/>
              </a:spcBef>
              <a:spcAft>
                <a:spcPts val="0"/>
              </a:spcAft>
              <a:buSzPts val="1400"/>
              <a:buNone/>
              <a:defRPr sz="2000">
                <a:latin typeface="Red Hat Display"/>
                <a:ea typeface="Red Hat Display"/>
                <a:cs typeface="Red Hat Display"/>
                <a:sym typeface="Red Hat Display"/>
              </a:defRPr>
            </a:lvl8pPr>
            <a:lvl9pPr lvl="8" algn="l">
              <a:lnSpc>
                <a:spcPct val="100000"/>
              </a:lnSpc>
              <a:spcBef>
                <a:spcPts val="0"/>
              </a:spcBef>
              <a:spcAft>
                <a:spcPts val="0"/>
              </a:spcAft>
              <a:buSzPts val="1400"/>
              <a:buNone/>
              <a:defRPr sz="2000">
                <a:latin typeface="Red Hat Display"/>
                <a:ea typeface="Red Hat Display"/>
                <a:cs typeface="Red Hat Display"/>
                <a:sym typeface="Red Hat Display"/>
              </a:defRPr>
            </a:lvl9pPr>
          </a:lstStyle>
          <a:p>
            <a:endParaRPr/>
          </a:p>
        </p:txBody>
      </p:sp>
      <p:sp>
        <p:nvSpPr>
          <p:cNvPr id="38" name="Google Shape;38;p7"/>
          <p:cNvSpPr txBox="1">
            <a:spLocks noGrp="1"/>
          </p:cNvSpPr>
          <p:nvPr>
            <p:ph type="subTitle" idx="2"/>
          </p:nvPr>
        </p:nvSpPr>
        <p:spPr>
          <a:xfrm>
            <a:off x="5009525" y="988246"/>
            <a:ext cx="3063300" cy="7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39" name="Google Shape;39;p7"/>
          <p:cNvSpPr txBox="1">
            <a:spLocks noGrp="1"/>
          </p:cNvSpPr>
          <p:nvPr>
            <p:ph type="subTitle" idx="3"/>
          </p:nvPr>
        </p:nvSpPr>
        <p:spPr>
          <a:xfrm>
            <a:off x="5009525" y="2130320"/>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Red Hat Display"/>
                <a:ea typeface="Red Hat Display"/>
                <a:cs typeface="Red Hat Display"/>
                <a:sym typeface="Red Hat Display"/>
              </a:defRPr>
            </a:lvl1pPr>
            <a:lvl2pPr lvl="1" algn="l">
              <a:lnSpc>
                <a:spcPct val="100000"/>
              </a:lnSpc>
              <a:spcBef>
                <a:spcPts val="0"/>
              </a:spcBef>
              <a:spcAft>
                <a:spcPts val="0"/>
              </a:spcAft>
              <a:buSzPts val="1400"/>
              <a:buNone/>
              <a:defRPr sz="2000">
                <a:latin typeface="Red Hat Display"/>
                <a:ea typeface="Red Hat Display"/>
                <a:cs typeface="Red Hat Display"/>
                <a:sym typeface="Red Hat Display"/>
              </a:defRPr>
            </a:lvl2pPr>
            <a:lvl3pPr lvl="2" algn="l">
              <a:lnSpc>
                <a:spcPct val="100000"/>
              </a:lnSpc>
              <a:spcBef>
                <a:spcPts val="0"/>
              </a:spcBef>
              <a:spcAft>
                <a:spcPts val="0"/>
              </a:spcAft>
              <a:buSzPts val="1400"/>
              <a:buNone/>
              <a:defRPr sz="2000">
                <a:latin typeface="Red Hat Display"/>
                <a:ea typeface="Red Hat Display"/>
                <a:cs typeface="Red Hat Display"/>
                <a:sym typeface="Red Hat Display"/>
              </a:defRPr>
            </a:lvl3pPr>
            <a:lvl4pPr lvl="3" algn="l">
              <a:lnSpc>
                <a:spcPct val="100000"/>
              </a:lnSpc>
              <a:spcBef>
                <a:spcPts val="0"/>
              </a:spcBef>
              <a:spcAft>
                <a:spcPts val="0"/>
              </a:spcAft>
              <a:buSzPts val="1400"/>
              <a:buNone/>
              <a:defRPr sz="2000">
                <a:latin typeface="Red Hat Display"/>
                <a:ea typeface="Red Hat Display"/>
                <a:cs typeface="Red Hat Display"/>
                <a:sym typeface="Red Hat Display"/>
              </a:defRPr>
            </a:lvl4pPr>
            <a:lvl5pPr lvl="4" algn="l">
              <a:lnSpc>
                <a:spcPct val="100000"/>
              </a:lnSpc>
              <a:spcBef>
                <a:spcPts val="0"/>
              </a:spcBef>
              <a:spcAft>
                <a:spcPts val="0"/>
              </a:spcAft>
              <a:buSzPts val="1400"/>
              <a:buNone/>
              <a:defRPr sz="2000">
                <a:latin typeface="Red Hat Display"/>
                <a:ea typeface="Red Hat Display"/>
                <a:cs typeface="Red Hat Display"/>
                <a:sym typeface="Red Hat Display"/>
              </a:defRPr>
            </a:lvl5pPr>
            <a:lvl6pPr lvl="5" algn="l">
              <a:lnSpc>
                <a:spcPct val="100000"/>
              </a:lnSpc>
              <a:spcBef>
                <a:spcPts val="0"/>
              </a:spcBef>
              <a:spcAft>
                <a:spcPts val="0"/>
              </a:spcAft>
              <a:buSzPts val="1400"/>
              <a:buNone/>
              <a:defRPr sz="2000">
                <a:latin typeface="Red Hat Display"/>
                <a:ea typeface="Red Hat Display"/>
                <a:cs typeface="Red Hat Display"/>
                <a:sym typeface="Red Hat Display"/>
              </a:defRPr>
            </a:lvl6pPr>
            <a:lvl7pPr lvl="6" algn="l">
              <a:lnSpc>
                <a:spcPct val="100000"/>
              </a:lnSpc>
              <a:spcBef>
                <a:spcPts val="0"/>
              </a:spcBef>
              <a:spcAft>
                <a:spcPts val="0"/>
              </a:spcAft>
              <a:buSzPts val="1400"/>
              <a:buNone/>
              <a:defRPr sz="2000">
                <a:latin typeface="Red Hat Display"/>
                <a:ea typeface="Red Hat Display"/>
                <a:cs typeface="Red Hat Display"/>
                <a:sym typeface="Red Hat Display"/>
              </a:defRPr>
            </a:lvl7pPr>
            <a:lvl8pPr lvl="7" algn="l">
              <a:lnSpc>
                <a:spcPct val="100000"/>
              </a:lnSpc>
              <a:spcBef>
                <a:spcPts val="0"/>
              </a:spcBef>
              <a:spcAft>
                <a:spcPts val="0"/>
              </a:spcAft>
              <a:buSzPts val="1400"/>
              <a:buNone/>
              <a:defRPr sz="2000">
                <a:latin typeface="Red Hat Display"/>
                <a:ea typeface="Red Hat Display"/>
                <a:cs typeface="Red Hat Display"/>
                <a:sym typeface="Red Hat Display"/>
              </a:defRPr>
            </a:lvl8pPr>
            <a:lvl9pPr lvl="8" algn="l">
              <a:lnSpc>
                <a:spcPct val="100000"/>
              </a:lnSpc>
              <a:spcBef>
                <a:spcPts val="0"/>
              </a:spcBef>
              <a:spcAft>
                <a:spcPts val="0"/>
              </a:spcAft>
              <a:buSzPts val="1400"/>
              <a:buNone/>
              <a:defRPr sz="2000">
                <a:latin typeface="Red Hat Display"/>
                <a:ea typeface="Red Hat Display"/>
                <a:cs typeface="Red Hat Display"/>
                <a:sym typeface="Red Hat Display"/>
              </a:defRPr>
            </a:lvl9pPr>
          </a:lstStyle>
          <a:p>
            <a:endParaRPr/>
          </a:p>
        </p:txBody>
      </p:sp>
      <p:sp>
        <p:nvSpPr>
          <p:cNvPr id="40" name="Google Shape;40;p7"/>
          <p:cNvSpPr txBox="1">
            <a:spLocks noGrp="1"/>
          </p:cNvSpPr>
          <p:nvPr>
            <p:ph type="subTitle" idx="4"/>
          </p:nvPr>
        </p:nvSpPr>
        <p:spPr>
          <a:xfrm>
            <a:off x="5009525" y="2436345"/>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
        <p:nvSpPr>
          <p:cNvPr id="41" name="Google Shape;41;p7"/>
          <p:cNvSpPr txBox="1">
            <a:spLocks noGrp="1"/>
          </p:cNvSpPr>
          <p:nvPr>
            <p:ph type="subTitle" idx="5"/>
          </p:nvPr>
        </p:nvSpPr>
        <p:spPr>
          <a:xfrm>
            <a:off x="5009525" y="3558582"/>
            <a:ext cx="3063300" cy="402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latin typeface="Red Hat Display"/>
                <a:ea typeface="Red Hat Display"/>
                <a:cs typeface="Red Hat Display"/>
                <a:sym typeface="Red Hat Display"/>
              </a:defRPr>
            </a:lvl1pPr>
            <a:lvl2pPr lvl="1" algn="l">
              <a:lnSpc>
                <a:spcPct val="100000"/>
              </a:lnSpc>
              <a:spcBef>
                <a:spcPts val="0"/>
              </a:spcBef>
              <a:spcAft>
                <a:spcPts val="0"/>
              </a:spcAft>
              <a:buSzPts val="1400"/>
              <a:buNone/>
              <a:defRPr sz="2000">
                <a:latin typeface="Red Hat Display"/>
                <a:ea typeface="Red Hat Display"/>
                <a:cs typeface="Red Hat Display"/>
                <a:sym typeface="Red Hat Display"/>
              </a:defRPr>
            </a:lvl2pPr>
            <a:lvl3pPr lvl="2" algn="l">
              <a:lnSpc>
                <a:spcPct val="100000"/>
              </a:lnSpc>
              <a:spcBef>
                <a:spcPts val="0"/>
              </a:spcBef>
              <a:spcAft>
                <a:spcPts val="0"/>
              </a:spcAft>
              <a:buSzPts val="1400"/>
              <a:buNone/>
              <a:defRPr sz="2000">
                <a:latin typeface="Red Hat Display"/>
                <a:ea typeface="Red Hat Display"/>
                <a:cs typeface="Red Hat Display"/>
                <a:sym typeface="Red Hat Display"/>
              </a:defRPr>
            </a:lvl3pPr>
            <a:lvl4pPr lvl="3" algn="l">
              <a:lnSpc>
                <a:spcPct val="100000"/>
              </a:lnSpc>
              <a:spcBef>
                <a:spcPts val="0"/>
              </a:spcBef>
              <a:spcAft>
                <a:spcPts val="0"/>
              </a:spcAft>
              <a:buSzPts val="1400"/>
              <a:buNone/>
              <a:defRPr sz="2000">
                <a:latin typeface="Red Hat Display"/>
                <a:ea typeface="Red Hat Display"/>
                <a:cs typeface="Red Hat Display"/>
                <a:sym typeface="Red Hat Display"/>
              </a:defRPr>
            </a:lvl4pPr>
            <a:lvl5pPr lvl="4" algn="l">
              <a:lnSpc>
                <a:spcPct val="100000"/>
              </a:lnSpc>
              <a:spcBef>
                <a:spcPts val="0"/>
              </a:spcBef>
              <a:spcAft>
                <a:spcPts val="0"/>
              </a:spcAft>
              <a:buSzPts val="1400"/>
              <a:buNone/>
              <a:defRPr sz="2000">
                <a:latin typeface="Red Hat Display"/>
                <a:ea typeface="Red Hat Display"/>
                <a:cs typeface="Red Hat Display"/>
                <a:sym typeface="Red Hat Display"/>
              </a:defRPr>
            </a:lvl5pPr>
            <a:lvl6pPr lvl="5" algn="l">
              <a:lnSpc>
                <a:spcPct val="100000"/>
              </a:lnSpc>
              <a:spcBef>
                <a:spcPts val="0"/>
              </a:spcBef>
              <a:spcAft>
                <a:spcPts val="0"/>
              </a:spcAft>
              <a:buSzPts val="1400"/>
              <a:buNone/>
              <a:defRPr sz="2000">
                <a:latin typeface="Red Hat Display"/>
                <a:ea typeface="Red Hat Display"/>
                <a:cs typeface="Red Hat Display"/>
                <a:sym typeface="Red Hat Display"/>
              </a:defRPr>
            </a:lvl6pPr>
            <a:lvl7pPr lvl="6" algn="l">
              <a:lnSpc>
                <a:spcPct val="100000"/>
              </a:lnSpc>
              <a:spcBef>
                <a:spcPts val="0"/>
              </a:spcBef>
              <a:spcAft>
                <a:spcPts val="0"/>
              </a:spcAft>
              <a:buSzPts val="1400"/>
              <a:buNone/>
              <a:defRPr sz="2000">
                <a:latin typeface="Red Hat Display"/>
                <a:ea typeface="Red Hat Display"/>
                <a:cs typeface="Red Hat Display"/>
                <a:sym typeface="Red Hat Display"/>
              </a:defRPr>
            </a:lvl7pPr>
            <a:lvl8pPr lvl="7" algn="l">
              <a:lnSpc>
                <a:spcPct val="100000"/>
              </a:lnSpc>
              <a:spcBef>
                <a:spcPts val="0"/>
              </a:spcBef>
              <a:spcAft>
                <a:spcPts val="0"/>
              </a:spcAft>
              <a:buSzPts val="1400"/>
              <a:buNone/>
              <a:defRPr sz="2000">
                <a:latin typeface="Red Hat Display"/>
                <a:ea typeface="Red Hat Display"/>
                <a:cs typeface="Red Hat Display"/>
                <a:sym typeface="Red Hat Display"/>
              </a:defRPr>
            </a:lvl8pPr>
            <a:lvl9pPr lvl="8" algn="l">
              <a:lnSpc>
                <a:spcPct val="100000"/>
              </a:lnSpc>
              <a:spcBef>
                <a:spcPts val="0"/>
              </a:spcBef>
              <a:spcAft>
                <a:spcPts val="0"/>
              </a:spcAft>
              <a:buSzPts val="1400"/>
              <a:buNone/>
              <a:defRPr sz="2000">
                <a:latin typeface="Red Hat Display"/>
                <a:ea typeface="Red Hat Display"/>
                <a:cs typeface="Red Hat Display"/>
                <a:sym typeface="Red Hat Display"/>
              </a:defRPr>
            </a:lvl9pPr>
          </a:lstStyle>
          <a:p>
            <a:endParaRPr/>
          </a:p>
        </p:txBody>
      </p:sp>
      <p:sp>
        <p:nvSpPr>
          <p:cNvPr id="42" name="Google Shape;42;p7"/>
          <p:cNvSpPr txBox="1">
            <a:spLocks noGrp="1"/>
          </p:cNvSpPr>
          <p:nvPr>
            <p:ph type="subTitle" idx="6"/>
          </p:nvPr>
        </p:nvSpPr>
        <p:spPr>
          <a:xfrm>
            <a:off x="5009525" y="3871620"/>
            <a:ext cx="3063300" cy="65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233300" y="3174900"/>
            <a:ext cx="26793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b="1"/>
            </a:lvl1pPr>
            <a:lvl2pPr lvl="1" algn="ctr">
              <a:lnSpc>
                <a:spcPct val="100000"/>
              </a:lnSpc>
              <a:spcBef>
                <a:spcPts val="0"/>
              </a:spcBef>
              <a:spcAft>
                <a:spcPts val="0"/>
              </a:spcAft>
              <a:buSzPts val="2800"/>
              <a:buNone/>
              <a:defRPr sz="2000" b="1"/>
            </a:lvl2pPr>
            <a:lvl3pPr lvl="2" algn="ctr">
              <a:lnSpc>
                <a:spcPct val="100000"/>
              </a:lnSpc>
              <a:spcBef>
                <a:spcPts val="0"/>
              </a:spcBef>
              <a:spcAft>
                <a:spcPts val="0"/>
              </a:spcAft>
              <a:buSzPts val="2800"/>
              <a:buNone/>
              <a:defRPr sz="2000" b="1"/>
            </a:lvl3pPr>
            <a:lvl4pPr lvl="3" algn="ctr">
              <a:lnSpc>
                <a:spcPct val="100000"/>
              </a:lnSpc>
              <a:spcBef>
                <a:spcPts val="0"/>
              </a:spcBef>
              <a:spcAft>
                <a:spcPts val="0"/>
              </a:spcAft>
              <a:buSzPts val="2800"/>
              <a:buNone/>
              <a:defRPr sz="2000" b="1"/>
            </a:lvl4pPr>
            <a:lvl5pPr lvl="4" algn="ctr">
              <a:lnSpc>
                <a:spcPct val="100000"/>
              </a:lnSpc>
              <a:spcBef>
                <a:spcPts val="0"/>
              </a:spcBef>
              <a:spcAft>
                <a:spcPts val="0"/>
              </a:spcAft>
              <a:buSzPts val="2800"/>
              <a:buNone/>
              <a:defRPr sz="2000" b="1"/>
            </a:lvl5pPr>
            <a:lvl6pPr lvl="5" algn="ctr">
              <a:lnSpc>
                <a:spcPct val="100000"/>
              </a:lnSpc>
              <a:spcBef>
                <a:spcPts val="0"/>
              </a:spcBef>
              <a:spcAft>
                <a:spcPts val="0"/>
              </a:spcAft>
              <a:buSzPts val="2800"/>
              <a:buNone/>
              <a:defRPr sz="2000" b="1"/>
            </a:lvl6pPr>
            <a:lvl7pPr lvl="6" algn="ctr">
              <a:lnSpc>
                <a:spcPct val="100000"/>
              </a:lnSpc>
              <a:spcBef>
                <a:spcPts val="0"/>
              </a:spcBef>
              <a:spcAft>
                <a:spcPts val="0"/>
              </a:spcAft>
              <a:buSzPts val="2800"/>
              <a:buNone/>
              <a:defRPr sz="2000" b="1"/>
            </a:lvl7pPr>
            <a:lvl8pPr lvl="7" algn="ctr">
              <a:lnSpc>
                <a:spcPct val="100000"/>
              </a:lnSpc>
              <a:spcBef>
                <a:spcPts val="0"/>
              </a:spcBef>
              <a:spcAft>
                <a:spcPts val="0"/>
              </a:spcAft>
              <a:buSzPts val="2800"/>
              <a:buNone/>
              <a:defRPr sz="2000" b="1"/>
            </a:lvl8pPr>
            <a:lvl9pPr lvl="8" algn="ctr">
              <a:lnSpc>
                <a:spcPct val="100000"/>
              </a:lnSpc>
              <a:spcBef>
                <a:spcPts val="0"/>
              </a:spcBef>
              <a:spcAft>
                <a:spcPts val="0"/>
              </a:spcAft>
              <a:buSzPts val="2800"/>
              <a:buNone/>
              <a:defRPr sz="2000" b="1"/>
            </a:lvl9pPr>
          </a:lstStyle>
          <a:p>
            <a:endParaRPr/>
          </a:p>
        </p:txBody>
      </p:sp>
      <p:sp>
        <p:nvSpPr>
          <p:cNvPr id="45" name="Google Shape;45;p8"/>
          <p:cNvSpPr txBox="1">
            <a:spLocks noGrp="1"/>
          </p:cNvSpPr>
          <p:nvPr>
            <p:ph type="subTitle" idx="1"/>
          </p:nvPr>
        </p:nvSpPr>
        <p:spPr>
          <a:xfrm>
            <a:off x="1570325" y="1547975"/>
            <a:ext cx="6007500" cy="151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800"/>
            </a:lvl1pPr>
            <a:lvl2pPr lvl="1" algn="ctr">
              <a:lnSpc>
                <a:spcPct val="100000"/>
              </a:lnSpc>
              <a:spcBef>
                <a:spcPts val="0"/>
              </a:spcBef>
              <a:spcAft>
                <a:spcPts val="0"/>
              </a:spcAft>
              <a:buSzPts val="1400"/>
              <a:buNone/>
              <a:defRPr sz="2800" b="1"/>
            </a:lvl2pPr>
            <a:lvl3pPr lvl="2" algn="ctr">
              <a:lnSpc>
                <a:spcPct val="100000"/>
              </a:lnSpc>
              <a:spcBef>
                <a:spcPts val="0"/>
              </a:spcBef>
              <a:spcAft>
                <a:spcPts val="0"/>
              </a:spcAft>
              <a:buSzPts val="1400"/>
              <a:buNone/>
              <a:defRPr sz="2800" b="1"/>
            </a:lvl3pPr>
            <a:lvl4pPr lvl="3" algn="ctr">
              <a:lnSpc>
                <a:spcPct val="100000"/>
              </a:lnSpc>
              <a:spcBef>
                <a:spcPts val="0"/>
              </a:spcBef>
              <a:spcAft>
                <a:spcPts val="0"/>
              </a:spcAft>
              <a:buSzPts val="1400"/>
              <a:buNone/>
              <a:defRPr sz="2800" b="1"/>
            </a:lvl4pPr>
            <a:lvl5pPr lvl="4" algn="ctr">
              <a:lnSpc>
                <a:spcPct val="100000"/>
              </a:lnSpc>
              <a:spcBef>
                <a:spcPts val="0"/>
              </a:spcBef>
              <a:spcAft>
                <a:spcPts val="0"/>
              </a:spcAft>
              <a:buSzPts val="1400"/>
              <a:buNone/>
              <a:defRPr sz="2800" b="1"/>
            </a:lvl5pPr>
            <a:lvl6pPr lvl="5" algn="ctr">
              <a:lnSpc>
                <a:spcPct val="100000"/>
              </a:lnSpc>
              <a:spcBef>
                <a:spcPts val="0"/>
              </a:spcBef>
              <a:spcAft>
                <a:spcPts val="0"/>
              </a:spcAft>
              <a:buSzPts val="1400"/>
              <a:buNone/>
              <a:defRPr sz="2800" b="1"/>
            </a:lvl6pPr>
            <a:lvl7pPr lvl="6" algn="ctr">
              <a:lnSpc>
                <a:spcPct val="100000"/>
              </a:lnSpc>
              <a:spcBef>
                <a:spcPts val="0"/>
              </a:spcBef>
              <a:spcAft>
                <a:spcPts val="0"/>
              </a:spcAft>
              <a:buSzPts val="1400"/>
              <a:buNone/>
              <a:defRPr sz="2800" b="1"/>
            </a:lvl7pPr>
            <a:lvl8pPr lvl="7" algn="ctr">
              <a:lnSpc>
                <a:spcPct val="100000"/>
              </a:lnSpc>
              <a:spcBef>
                <a:spcPts val="0"/>
              </a:spcBef>
              <a:spcAft>
                <a:spcPts val="0"/>
              </a:spcAft>
              <a:buSzPts val="1400"/>
              <a:buNone/>
              <a:defRPr sz="2800" b="1"/>
            </a:lvl8pPr>
            <a:lvl9pPr lvl="8" algn="ctr">
              <a:lnSpc>
                <a:spcPct val="100000"/>
              </a:lnSpc>
              <a:spcBef>
                <a:spcPts val="0"/>
              </a:spcBef>
              <a:spcAft>
                <a:spcPts val="0"/>
              </a:spcAft>
              <a:buSzPts val="1400"/>
              <a:buNone/>
              <a:defRPr sz="28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a:off x="1433700" y="2865675"/>
            <a:ext cx="27168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2000" b="1">
                <a:latin typeface="Red Hat Display"/>
                <a:ea typeface="Red Hat Display"/>
                <a:cs typeface="Red Hat Display"/>
                <a:sym typeface="Red Hat Display"/>
              </a:defRPr>
            </a:lvl1pPr>
            <a:lvl2pPr lvl="1" algn="ctr">
              <a:lnSpc>
                <a:spcPct val="100000"/>
              </a:lnSpc>
              <a:spcBef>
                <a:spcPts val="0"/>
              </a:spcBef>
              <a:spcAft>
                <a:spcPts val="0"/>
              </a:spcAft>
              <a:buSzPts val="1400"/>
              <a:buNone/>
              <a:defRPr sz="2000">
                <a:latin typeface="Red Hat Display"/>
                <a:ea typeface="Red Hat Display"/>
                <a:cs typeface="Red Hat Display"/>
                <a:sym typeface="Red Hat Display"/>
              </a:defRPr>
            </a:lvl2pPr>
            <a:lvl3pPr lvl="2" algn="ctr">
              <a:lnSpc>
                <a:spcPct val="100000"/>
              </a:lnSpc>
              <a:spcBef>
                <a:spcPts val="0"/>
              </a:spcBef>
              <a:spcAft>
                <a:spcPts val="0"/>
              </a:spcAft>
              <a:buSzPts val="1400"/>
              <a:buNone/>
              <a:defRPr sz="2000">
                <a:latin typeface="Red Hat Display"/>
                <a:ea typeface="Red Hat Display"/>
                <a:cs typeface="Red Hat Display"/>
                <a:sym typeface="Red Hat Display"/>
              </a:defRPr>
            </a:lvl3pPr>
            <a:lvl4pPr lvl="3" algn="ctr">
              <a:lnSpc>
                <a:spcPct val="100000"/>
              </a:lnSpc>
              <a:spcBef>
                <a:spcPts val="0"/>
              </a:spcBef>
              <a:spcAft>
                <a:spcPts val="0"/>
              </a:spcAft>
              <a:buSzPts val="1400"/>
              <a:buNone/>
              <a:defRPr sz="2000">
                <a:latin typeface="Red Hat Display"/>
                <a:ea typeface="Red Hat Display"/>
                <a:cs typeface="Red Hat Display"/>
                <a:sym typeface="Red Hat Display"/>
              </a:defRPr>
            </a:lvl4pPr>
            <a:lvl5pPr lvl="4" algn="ctr">
              <a:lnSpc>
                <a:spcPct val="100000"/>
              </a:lnSpc>
              <a:spcBef>
                <a:spcPts val="0"/>
              </a:spcBef>
              <a:spcAft>
                <a:spcPts val="0"/>
              </a:spcAft>
              <a:buSzPts val="1400"/>
              <a:buNone/>
              <a:defRPr sz="2000">
                <a:latin typeface="Red Hat Display"/>
                <a:ea typeface="Red Hat Display"/>
                <a:cs typeface="Red Hat Display"/>
                <a:sym typeface="Red Hat Display"/>
              </a:defRPr>
            </a:lvl5pPr>
            <a:lvl6pPr lvl="5" algn="ctr">
              <a:lnSpc>
                <a:spcPct val="100000"/>
              </a:lnSpc>
              <a:spcBef>
                <a:spcPts val="0"/>
              </a:spcBef>
              <a:spcAft>
                <a:spcPts val="0"/>
              </a:spcAft>
              <a:buSzPts val="1400"/>
              <a:buNone/>
              <a:defRPr sz="2000">
                <a:latin typeface="Red Hat Display"/>
                <a:ea typeface="Red Hat Display"/>
                <a:cs typeface="Red Hat Display"/>
                <a:sym typeface="Red Hat Display"/>
              </a:defRPr>
            </a:lvl6pPr>
            <a:lvl7pPr lvl="6" algn="ctr">
              <a:lnSpc>
                <a:spcPct val="100000"/>
              </a:lnSpc>
              <a:spcBef>
                <a:spcPts val="0"/>
              </a:spcBef>
              <a:spcAft>
                <a:spcPts val="0"/>
              </a:spcAft>
              <a:buSzPts val="1400"/>
              <a:buNone/>
              <a:defRPr sz="2000">
                <a:latin typeface="Red Hat Display"/>
                <a:ea typeface="Red Hat Display"/>
                <a:cs typeface="Red Hat Display"/>
                <a:sym typeface="Red Hat Display"/>
              </a:defRPr>
            </a:lvl7pPr>
            <a:lvl8pPr lvl="7" algn="ctr">
              <a:lnSpc>
                <a:spcPct val="100000"/>
              </a:lnSpc>
              <a:spcBef>
                <a:spcPts val="0"/>
              </a:spcBef>
              <a:spcAft>
                <a:spcPts val="0"/>
              </a:spcAft>
              <a:buSzPts val="1400"/>
              <a:buNone/>
              <a:defRPr sz="2000">
                <a:latin typeface="Red Hat Display"/>
                <a:ea typeface="Red Hat Display"/>
                <a:cs typeface="Red Hat Display"/>
                <a:sym typeface="Red Hat Display"/>
              </a:defRPr>
            </a:lvl8pPr>
            <a:lvl9pPr lvl="8" algn="ctr">
              <a:lnSpc>
                <a:spcPct val="100000"/>
              </a:lnSpc>
              <a:spcBef>
                <a:spcPts val="0"/>
              </a:spcBef>
              <a:spcAft>
                <a:spcPts val="0"/>
              </a:spcAft>
              <a:buSzPts val="1400"/>
              <a:buNone/>
              <a:defRPr sz="2000">
                <a:latin typeface="Red Hat Display"/>
                <a:ea typeface="Red Hat Display"/>
                <a:cs typeface="Red Hat Display"/>
                <a:sym typeface="Red Hat Display"/>
              </a:defRPr>
            </a:lvl9pPr>
          </a:lstStyle>
          <a:p>
            <a:endParaRPr/>
          </a:p>
        </p:txBody>
      </p:sp>
      <p:sp>
        <p:nvSpPr>
          <p:cNvPr id="48" name="Google Shape;48;p9"/>
          <p:cNvSpPr txBox="1">
            <a:spLocks noGrp="1"/>
          </p:cNvSpPr>
          <p:nvPr>
            <p:ph type="subTitle" idx="2"/>
          </p:nvPr>
        </p:nvSpPr>
        <p:spPr>
          <a:xfrm>
            <a:off x="1434922" y="3193092"/>
            <a:ext cx="27168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49" name="Google Shape;49;p9"/>
          <p:cNvSpPr txBox="1">
            <a:spLocks noGrp="1"/>
          </p:cNvSpPr>
          <p:nvPr>
            <p:ph type="subTitle" idx="3"/>
          </p:nvPr>
        </p:nvSpPr>
        <p:spPr>
          <a:xfrm>
            <a:off x="4992925" y="2865675"/>
            <a:ext cx="2715600" cy="42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2000" b="1">
                <a:latin typeface="Red Hat Display"/>
                <a:ea typeface="Red Hat Display"/>
                <a:cs typeface="Red Hat Display"/>
                <a:sym typeface="Red Hat Display"/>
              </a:defRPr>
            </a:lvl1pPr>
            <a:lvl2pPr lvl="1" algn="ctr">
              <a:lnSpc>
                <a:spcPct val="100000"/>
              </a:lnSpc>
              <a:spcBef>
                <a:spcPts val="0"/>
              </a:spcBef>
              <a:spcAft>
                <a:spcPts val="0"/>
              </a:spcAft>
              <a:buSzPts val="1400"/>
              <a:buNone/>
              <a:defRPr sz="2000">
                <a:latin typeface="Red Hat Display"/>
                <a:ea typeface="Red Hat Display"/>
                <a:cs typeface="Red Hat Display"/>
                <a:sym typeface="Red Hat Display"/>
              </a:defRPr>
            </a:lvl2pPr>
            <a:lvl3pPr lvl="2" algn="ctr">
              <a:lnSpc>
                <a:spcPct val="100000"/>
              </a:lnSpc>
              <a:spcBef>
                <a:spcPts val="0"/>
              </a:spcBef>
              <a:spcAft>
                <a:spcPts val="0"/>
              </a:spcAft>
              <a:buSzPts val="1400"/>
              <a:buNone/>
              <a:defRPr sz="2000">
                <a:latin typeface="Red Hat Display"/>
                <a:ea typeface="Red Hat Display"/>
                <a:cs typeface="Red Hat Display"/>
                <a:sym typeface="Red Hat Display"/>
              </a:defRPr>
            </a:lvl3pPr>
            <a:lvl4pPr lvl="3" algn="ctr">
              <a:lnSpc>
                <a:spcPct val="100000"/>
              </a:lnSpc>
              <a:spcBef>
                <a:spcPts val="0"/>
              </a:spcBef>
              <a:spcAft>
                <a:spcPts val="0"/>
              </a:spcAft>
              <a:buSzPts val="1400"/>
              <a:buNone/>
              <a:defRPr sz="2000">
                <a:latin typeface="Red Hat Display"/>
                <a:ea typeface="Red Hat Display"/>
                <a:cs typeface="Red Hat Display"/>
                <a:sym typeface="Red Hat Display"/>
              </a:defRPr>
            </a:lvl4pPr>
            <a:lvl5pPr lvl="4" algn="ctr">
              <a:lnSpc>
                <a:spcPct val="100000"/>
              </a:lnSpc>
              <a:spcBef>
                <a:spcPts val="0"/>
              </a:spcBef>
              <a:spcAft>
                <a:spcPts val="0"/>
              </a:spcAft>
              <a:buSzPts val="1400"/>
              <a:buNone/>
              <a:defRPr sz="2000">
                <a:latin typeface="Red Hat Display"/>
                <a:ea typeface="Red Hat Display"/>
                <a:cs typeface="Red Hat Display"/>
                <a:sym typeface="Red Hat Display"/>
              </a:defRPr>
            </a:lvl5pPr>
            <a:lvl6pPr lvl="5" algn="ctr">
              <a:lnSpc>
                <a:spcPct val="100000"/>
              </a:lnSpc>
              <a:spcBef>
                <a:spcPts val="0"/>
              </a:spcBef>
              <a:spcAft>
                <a:spcPts val="0"/>
              </a:spcAft>
              <a:buSzPts val="1400"/>
              <a:buNone/>
              <a:defRPr sz="2000">
                <a:latin typeface="Red Hat Display"/>
                <a:ea typeface="Red Hat Display"/>
                <a:cs typeface="Red Hat Display"/>
                <a:sym typeface="Red Hat Display"/>
              </a:defRPr>
            </a:lvl6pPr>
            <a:lvl7pPr lvl="6" algn="ctr">
              <a:lnSpc>
                <a:spcPct val="100000"/>
              </a:lnSpc>
              <a:spcBef>
                <a:spcPts val="0"/>
              </a:spcBef>
              <a:spcAft>
                <a:spcPts val="0"/>
              </a:spcAft>
              <a:buSzPts val="1400"/>
              <a:buNone/>
              <a:defRPr sz="2000">
                <a:latin typeface="Red Hat Display"/>
                <a:ea typeface="Red Hat Display"/>
                <a:cs typeface="Red Hat Display"/>
                <a:sym typeface="Red Hat Display"/>
              </a:defRPr>
            </a:lvl7pPr>
            <a:lvl8pPr lvl="7" algn="ctr">
              <a:lnSpc>
                <a:spcPct val="100000"/>
              </a:lnSpc>
              <a:spcBef>
                <a:spcPts val="0"/>
              </a:spcBef>
              <a:spcAft>
                <a:spcPts val="0"/>
              </a:spcAft>
              <a:buSzPts val="1400"/>
              <a:buNone/>
              <a:defRPr sz="2000">
                <a:latin typeface="Red Hat Display"/>
                <a:ea typeface="Red Hat Display"/>
                <a:cs typeface="Red Hat Display"/>
                <a:sym typeface="Red Hat Display"/>
              </a:defRPr>
            </a:lvl8pPr>
            <a:lvl9pPr lvl="8" algn="ctr">
              <a:lnSpc>
                <a:spcPct val="100000"/>
              </a:lnSpc>
              <a:spcBef>
                <a:spcPts val="0"/>
              </a:spcBef>
              <a:spcAft>
                <a:spcPts val="0"/>
              </a:spcAft>
              <a:buSzPts val="1400"/>
              <a:buNone/>
              <a:defRPr sz="2000">
                <a:latin typeface="Red Hat Display"/>
                <a:ea typeface="Red Hat Display"/>
                <a:cs typeface="Red Hat Display"/>
                <a:sym typeface="Red Hat Display"/>
              </a:defRPr>
            </a:lvl9pPr>
          </a:lstStyle>
          <a:p>
            <a:endParaRPr/>
          </a:p>
        </p:txBody>
      </p:sp>
      <p:sp>
        <p:nvSpPr>
          <p:cNvPr id="50" name="Google Shape;50;p9"/>
          <p:cNvSpPr txBox="1">
            <a:spLocks noGrp="1"/>
          </p:cNvSpPr>
          <p:nvPr>
            <p:ph type="subTitle" idx="4"/>
          </p:nvPr>
        </p:nvSpPr>
        <p:spPr>
          <a:xfrm>
            <a:off x="4994147" y="3193092"/>
            <a:ext cx="2715600" cy="120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b="1"/>
            </a:lvl2pPr>
            <a:lvl3pPr lvl="2" algn="ctr">
              <a:lnSpc>
                <a:spcPct val="100000"/>
              </a:lnSpc>
              <a:spcBef>
                <a:spcPts val="0"/>
              </a:spcBef>
              <a:spcAft>
                <a:spcPts val="0"/>
              </a:spcAft>
              <a:buSzPts val="1400"/>
              <a:buNone/>
              <a:defRPr b="1"/>
            </a:lvl3pPr>
            <a:lvl4pPr lvl="3" algn="ctr">
              <a:lnSpc>
                <a:spcPct val="100000"/>
              </a:lnSpc>
              <a:spcBef>
                <a:spcPts val="0"/>
              </a:spcBef>
              <a:spcAft>
                <a:spcPts val="0"/>
              </a:spcAft>
              <a:buSzPts val="1400"/>
              <a:buNone/>
              <a:defRPr b="1"/>
            </a:lvl4pPr>
            <a:lvl5pPr lvl="4" algn="ctr">
              <a:lnSpc>
                <a:spcPct val="100000"/>
              </a:lnSpc>
              <a:spcBef>
                <a:spcPts val="0"/>
              </a:spcBef>
              <a:spcAft>
                <a:spcPts val="0"/>
              </a:spcAft>
              <a:buSzPts val="1400"/>
              <a:buNone/>
              <a:defRPr b="1"/>
            </a:lvl5pPr>
            <a:lvl6pPr lvl="5" algn="ctr">
              <a:lnSpc>
                <a:spcPct val="100000"/>
              </a:lnSpc>
              <a:spcBef>
                <a:spcPts val="0"/>
              </a:spcBef>
              <a:spcAft>
                <a:spcPts val="0"/>
              </a:spcAft>
              <a:buSzPts val="1400"/>
              <a:buNone/>
              <a:defRPr b="1"/>
            </a:lvl6pPr>
            <a:lvl7pPr lvl="6" algn="ctr">
              <a:lnSpc>
                <a:spcPct val="100000"/>
              </a:lnSpc>
              <a:spcBef>
                <a:spcPts val="0"/>
              </a:spcBef>
              <a:spcAft>
                <a:spcPts val="0"/>
              </a:spcAft>
              <a:buSzPts val="1400"/>
              <a:buNone/>
              <a:defRPr b="1"/>
            </a:lvl7pPr>
            <a:lvl8pPr lvl="7" algn="ctr">
              <a:lnSpc>
                <a:spcPct val="100000"/>
              </a:lnSpc>
              <a:spcBef>
                <a:spcPts val="0"/>
              </a:spcBef>
              <a:spcAft>
                <a:spcPts val="0"/>
              </a:spcAft>
              <a:buSzPts val="1400"/>
              <a:buNone/>
              <a:defRPr b="1"/>
            </a:lvl8pPr>
            <a:lvl9pPr lvl="8" algn="ctr">
              <a:lnSpc>
                <a:spcPct val="100000"/>
              </a:lnSpc>
              <a:spcBef>
                <a:spcPts val="0"/>
              </a:spcBef>
              <a:spcAft>
                <a:spcPts val="0"/>
              </a:spcAft>
              <a:buSzPts val="1400"/>
              <a:buNone/>
              <a:defRPr b="1"/>
            </a:lvl9pPr>
          </a:lstStyle>
          <a:p>
            <a:endParaRPr/>
          </a:p>
        </p:txBody>
      </p:sp>
      <p:sp>
        <p:nvSpPr>
          <p:cNvPr id="51" name="Google Shape;51;p9"/>
          <p:cNvSpPr txBox="1">
            <a:spLocks noGrp="1"/>
          </p:cNvSpPr>
          <p:nvPr>
            <p:ph type="title"/>
          </p:nvPr>
        </p:nvSpPr>
        <p:spPr>
          <a:xfrm>
            <a:off x="2491550" y="2002858"/>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2" name="Google Shape;52;p9"/>
          <p:cNvSpPr txBox="1">
            <a:spLocks noGrp="1"/>
          </p:cNvSpPr>
          <p:nvPr>
            <p:ph type="title" idx="5"/>
          </p:nvPr>
        </p:nvSpPr>
        <p:spPr>
          <a:xfrm>
            <a:off x="6048850" y="2002858"/>
            <a:ext cx="603600" cy="42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3" name="Google Shape;53;p9"/>
          <p:cNvSpPr txBox="1">
            <a:spLocks noGrp="1"/>
          </p:cNvSpPr>
          <p:nvPr>
            <p:ph type="title" idx="6"/>
          </p:nvPr>
        </p:nvSpPr>
        <p:spPr>
          <a:xfrm>
            <a:off x="713100" y="628525"/>
            <a:ext cx="7717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13100" y="1283025"/>
            <a:ext cx="2999100" cy="153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0"/>
          <p:cNvSpPr txBox="1">
            <a:spLocks noGrp="1"/>
          </p:cNvSpPr>
          <p:nvPr>
            <p:ph type="subTitle" idx="1"/>
          </p:nvPr>
        </p:nvSpPr>
        <p:spPr>
          <a:xfrm>
            <a:off x="713100" y="2871375"/>
            <a:ext cx="2999100" cy="98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628525"/>
            <a:ext cx="77034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1pPr>
            <a:lvl2pPr marL="914400" marR="0" lvl="1"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2pPr>
            <a:lvl3pPr marL="1371600" marR="0" lvl="2"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3pPr>
            <a:lvl4pPr marL="1828800" marR="0" lvl="3"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4pPr>
            <a:lvl5pPr marL="2286000" marR="0" lvl="4"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5pPr>
            <a:lvl6pPr marL="2743200" marR="0" lvl="5"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6pPr>
            <a:lvl7pPr marL="3200400" marR="0" lvl="6"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7pPr>
            <a:lvl8pPr marL="3657600" marR="0" lvl="7"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8pPr>
            <a:lvl9pPr marL="4114800" marR="0" lvl="8" indent="-317500" algn="l" rtl="0">
              <a:lnSpc>
                <a:spcPct val="100000"/>
              </a:lnSpc>
              <a:spcBef>
                <a:spcPts val="0"/>
              </a:spcBef>
              <a:spcAft>
                <a:spcPts val="0"/>
              </a:spcAft>
              <a:buClr>
                <a:schemeClr val="dk1"/>
              </a:buClr>
              <a:buSzPts val="1400"/>
              <a:buFont typeface="Red Hat Display"/>
              <a:buChar char="■"/>
              <a:defRPr sz="1400" b="0" i="0" u="none" strike="noStrike" cap="none">
                <a:solidFill>
                  <a:schemeClr val="dk1"/>
                </a:solidFill>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72" r:id="rId13"/>
    <p:sldLayoutId id="2147483673"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ctrTitle"/>
          </p:nvPr>
        </p:nvSpPr>
        <p:spPr>
          <a:xfrm>
            <a:off x="990028" y="145526"/>
            <a:ext cx="7586483" cy="324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dirty="0">
                <a:latin typeface="Eras Bold ITC" panose="020B0907030504020204" pitchFamily="34" charset="0"/>
              </a:rPr>
              <a:t>Sign-Language Recongnition</a:t>
            </a:r>
            <a:endParaRPr dirty="0">
              <a:latin typeface="Eras Bold ITC" panose="020B0907030504020204" pitchFamily="34" charset="0"/>
            </a:endParaRPr>
          </a:p>
        </p:txBody>
      </p:sp>
      <p:sp>
        <p:nvSpPr>
          <p:cNvPr id="152" name="Google Shape;152;p32"/>
          <p:cNvSpPr txBox="1"/>
          <p:nvPr/>
        </p:nvSpPr>
        <p:spPr>
          <a:xfrm>
            <a:off x="1328825" y="3338900"/>
            <a:ext cx="28770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900" b="1" i="0" u="none" strike="noStrike" cap="none" dirty="0">
                <a:solidFill>
                  <a:schemeClr val="lt1"/>
                </a:solidFill>
                <a:latin typeface="Arial Rounded"/>
                <a:ea typeface="Arial Rounded"/>
                <a:cs typeface="Arial Rounded"/>
                <a:sym typeface="Arial Rounded"/>
              </a:rPr>
              <a:t>Supervisor</a:t>
            </a:r>
            <a:endParaRPr sz="1700" dirty="0"/>
          </a:p>
          <a:p>
            <a:pPr marL="0" marR="0" lvl="0" indent="0" algn="l" rtl="0">
              <a:lnSpc>
                <a:spcPct val="100000"/>
              </a:lnSpc>
              <a:spcBef>
                <a:spcPts val="0"/>
              </a:spcBef>
              <a:spcAft>
                <a:spcPts val="0"/>
              </a:spcAft>
              <a:buNone/>
            </a:pPr>
            <a:r>
              <a:rPr lang="en" sz="1900" b="1" i="0" u="none" strike="noStrike" cap="none" dirty="0">
                <a:solidFill>
                  <a:schemeClr val="lt1"/>
                </a:solidFill>
                <a:latin typeface="Arial Rounded"/>
                <a:ea typeface="Arial Rounded"/>
                <a:cs typeface="Arial Rounded"/>
                <a:sym typeface="Arial Rounded"/>
              </a:rPr>
              <a:t>Dr. Himanshu Jindal</a:t>
            </a:r>
            <a:endParaRPr sz="1700" dirty="0"/>
          </a:p>
        </p:txBody>
      </p:sp>
      <p:sp>
        <p:nvSpPr>
          <p:cNvPr id="153" name="Google Shape;153;p32"/>
          <p:cNvSpPr txBox="1"/>
          <p:nvPr/>
        </p:nvSpPr>
        <p:spPr>
          <a:xfrm>
            <a:off x="5108668" y="3192650"/>
            <a:ext cx="2565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a:solidFill>
                  <a:srgbClr val="FFFFFF"/>
                </a:solidFill>
                <a:latin typeface="Arial Rounded"/>
                <a:ea typeface="Arial Rounded"/>
                <a:cs typeface="Arial Rounded"/>
                <a:sym typeface="Arial Rounded"/>
              </a:rPr>
              <a:t>Project by:</a:t>
            </a:r>
            <a:endParaRPr sz="1700" b="1" dirty="0">
              <a:solidFill>
                <a:srgbClr val="FFFFFF"/>
              </a:solidFill>
              <a:latin typeface="Arial Rounded"/>
              <a:ea typeface="Arial Rounded"/>
              <a:cs typeface="Arial Rounded"/>
              <a:sym typeface="Arial Rounded"/>
            </a:endParaRPr>
          </a:p>
          <a:p>
            <a:pPr marL="0" lvl="0" indent="0" algn="l" rtl="0">
              <a:spcBef>
                <a:spcPts val="0"/>
              </a:spcBef>
              <a:spcAft>
                <a:spcPts val="0"/>
              </a:spcAft>
              <a:buNone/>
            </a:pPr>
            <a:r>
              <a:rPr lang="en" sz="1700" b="1" dirty="0">
                <a:solidFill>
                  <a:srgbClr val="FFFFFF"/>
                </a:solidFill>
                <a:latin typeface="Arial Rounded"/>
                <a:ea typeface="Arial Rounded"/>
                <a:cs typeface="Arial Rounded"/>
                <a:sym typeface="Arial Rounded"/>
              </a:rPr>
              <a:t>Isha Anand - 181473</a:t>
            </a:r>
            <a:endParaRPr sz="1700" b="1" dirty="0">
              <a:solidFill>
                <a:srgbClr val="FFFFFF"/>
              </a:solidFill>
              <a:latin typeface="Arial Rounded"/>
              <a:ea typeface="Arial Rounded"/>
              <a:cs typeface="Arial Rounded"/>
              <a:sym typeface="Arial Rounded"/>
            </a:endParaRPr>
          </a:p>
          <a:p>
            <a:pPr marL="0" lvl="0" indent="0" algn="l" rtl="0">
              <a:spcBef>
                <a:spcPts val="0"/>
              </a:spcBef>
              <a:spcAft>
                <a:spcPts val="0"/>
              </a:spcAft>
              <a:buNone/>
            </a:pPr>
            <a:r>
              <a:rPr lang="en" sz="1700" b="1" dirty="0">
                <a:solidFill>
                  <a:srgbClr val="FFFFFF"/>
                </a:solidFill>
                <a:latin typeface="Arial Rounded"/>
                <a:ea typeface="Arial Rounded"/>
                <a:cs typeface="Arial Rounded"/>
                <a:sym typeface="Arial Rounded"/>
              </a:rPr>
              <a:t>Vidhita Jain -181486</a:t>
            </a:r>
            <a:endParaRPr sz="1700" b="1" dirty="0">
              <a:solidFill>
                <a:srgbClr val="FFFFFF"/>
              </a:solidFill>
              <a:latin typeface="Arial Rounded"/>
              <a:ea typeface="Arial Rounded"/>
              <a:cs typeface="Arial Rounded"/>
              <a:sym typeface="Arial Round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Google Shape;224;p41"/>
          <p:cNvPicPr preferRelativeResize="0"/>
          <p:nvPr/>
        </p:nvPicPr>
        <p:blipFill rotWithShape="1">
          <a:blip r:embed="rId3">
            <a:alphaModFix/>
          </a:blip>
          <a:srcRect l="147180" t="22340" r="-147180" b="-22340"/>
          <a:stretch/>
        </p:blipFill>
        <p:spPr>
          <a:xfrm flipH="1">
            <a:off x="5926945" y="149757"/>
            <a:ext cx="1178061" cy="1206900"/>
          </a:xfrm>
          <a:prstGeom prst="rect">
            <a:avLst/>
          </a:prstGeom>
          <a:noFill/>
          <a:ln>
            <a:noFill/>
          </a:ln>
        </p:spPr>
      </p:pic>
      <p:pic>
        <p:nvPicPr>
          <p:cNvPr id="228" name="Google Shape;228;p41"/>
          <p:cNvPicPr preferRelativeResize="0"/>
          <p:nvPr/>
        </p:nvPicPr>
        <p:blipFill rotWithShape="1">
          <a:blip r:embed="rId4">
            <a:alphaModFix/>
          </a:blip>
          <a:srcRect l="30850" t="16108" r="20847" b="35589"/>
          <a:stretch/>
        </p:blipFill>
        <p:spPr>
          <a:xfrm>
            <a:off x="0" y="0"/>
            <a:ext cx="3005475" cy="2485250"/>
          </a:xfrm>
          <a:prstGeom prst="rect">
            <a:avLst/>
          </a:prstGeom>
          <a:noFill/>
          <a:ln>
            <a:noFill/>
          </a:ln>
        </p:spPr>
      </p:pic>
      <p:pic>
        <p:nvPicPr>
          <p:cNvPr id="229" name="Google Shape;229;p41"/>
          <p:cNvPicPr preferRelativeResize="0"/>
          <p:nvPr/>
        </p:nvPicPr>
        <p:blipFill rotWithShape="1">
          <a:blip r:embed="rId4">
            <a:alphaModFix/>
          </a:blip>
          <a:srcRect l="257735" t="93373" r="-189456" b="-25093"/>
          <a:stretch/>
        </p:blipFill>
        <p:spPr>
          <a:xfrm>
            <a:off x="8353628" y="2485248"/>
            <a:ext cx="956547" cy="979830"/>
          </a:xfrm>
          <a:prstGeom prst="rect">
            <a:avLst/>
          </a:prstGeom>
          <a:noFill/>
          <a:ln>
            <a:noFill/>
          </a:ln>
        </p:spPr>
      </p:pic>
      <p:pic>
        <p:nvPicPr>
          <p:cNvPr id="230" name="Google Shape;230;p41"/>
          <p:cNvPicPr preferRelativeResize="0"/>
          <p:nvPr/>
        </p:nvPicPr>
        <p:blipFill rotWithShape="1">
          <a:blip r:embed="rId3">
            <a:alphaModFix/>
          </a:blip>
          <a:srcRect l="13361" t="7880" r="2547" b="-7880"/>
          <a:stretch/>
        </p:blipFill>
        <p:spPr>
          <a:xfrm>
            <a:off x="21575" y="653225"/>
            <a:ext cx="2810975" cy="3424674"/>
          </a:xfrm>
          <a:prstGeom prst="rect">
            <a:avLst/>
          </a:prstGeom>
          <a:noFill/>
          <a:ln>
            <a:noFill/>
          </a:ln>
        </p:spPr>
      </p:pic>
      <p:pic>
        <p:nvPicPr>
          <p:cNvPr id="231" name="Google Shape;231;p41"/>
          <p:cNvPicPr preferRelativeResize="0"/>
          <p:nvPr/>
        </p:nvPicPr>
        <p:blipFill rotWithShape="1">
          <a:blip r:embed="rId3">
            <a:alphaModFix/>
          </a:blip>
          <a:srcRect l="-16539" t="-3580" r="16540" b="3579"/>
          <a:stretch/>
        </p:blipFill>
        <p:spPr>
          <a:xfrm rot="-5400000">
            <a:off x="1692588" y="158062"/>
            <a:ext cx="3181500" cy="2810975"/>
          </a:xfrm>
          <a:prstGeom prst="rect">
            <a:avLst/>
          </a:prstGeom>
          <a:noFill/>
          <a:ln>
            <a:noFill/>
          </a:ln>
        </p:spPr>
      </p:pic>
      <p:sp>
        <p:nvSpPr>
          <p:cNvPr id="232" name="Google Shape;232;p41"/>
          <p:cNvSpPr txBox="1">
            <a:spLocks noGrp="1"/>
          </p:cNvSpPr>
          <p:nvPr>
            <p:ph type="title" idx="6"/>
          </p:nvPr>
        </p:nvSpPr>
        <p:spPr>
          <a:xfrm>
            <a:off x="50700" y="995200"/>
            <a:ext cx="3654300" cy="239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6600" dirty="0">
                <a:solidFill>
                  <a:srgbClr val="FFFFFF"/>
                </a:solidFill>
                <a:latin typeface="Eras Bold ITC" panose="020B0907030504020204" pitchFamily="34" charset="0"/>
              </a:rPr>
              <a:t>Math</a:t>
            </a:r>
            <a:endParaRPr sz="6600" dirty="0">
              <a:solidFill>
                <a:srgbClr val="FFFFFF"/>
              </a:solidFill>
              <a:latin typeface="Eras Bold ITC" panose="020B0907030504020204" pitchFamily="34" charset="0"/>
            </a:endParaRPr>
          </a:p>
        </p:txBody>
      </p:sp>
      <p:sp>
        <p:nvSpPr>
          <p:cNvPr id="236" name="Google Shape;236;p41"/>
          <p:cNvSpPr txBox="1"/>
          <p:nvPr/>
        </p:nvSpPr>
        <p:spPr>
          <a:xfrm>
            <a:off x="8070475" y="1594550"/>
            <a:ext cx="65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20" name="TextBox 19">
            <a:extLst>
              <a:ext uri="{FF2B5EF4-FFF2-40B4-BE49-F238E27FC236}">
                <a16:creationId xmlns:a16="http://schemas.microsoft.com/office/drawing/2014/main" xmlns="" id="{591E1903-F764-40C4-81B6-3EFE25B2230E}"/>
              </a:ext>
            </a:extLst>
          </p:cNvPr>
          <p:cNvSpPr txBox="1"/>
          <p:nvPr/>
        </p:nvSpPr>
        <p:spPr>
          <a:xfrm>
            <a:off x="4899937" y="625675"/>
            <a:ext cx="4244063" cy="4154984"/>
          </a:xfrm>
          <a:prstGeom prst="rect">
            <a:avLst/>
          </a:prstGeom>
          <a:noFill/>
        </p:spPr>
        <p:txBody>
          <a:bodyPr wrap="square">
            <a:spAutoFit/>
          </a:bodyPr>
          <a:lstStyle/>
          <a:p>
            <a:r>
              <a:rPr lang="en-IN" sz="2400" b="1" dirty="0">
                <a:latin typeface="Adobe Arabic" panose="02040503050201020203" pitchFamily="18" charset="-78"/>
                <a:cs typeface="Adobe Arabic" panose="02040503050201020203" pitchFamily="18" charset="-78"/>
              </a:rPr>
              <a:t>Python - Math Module</a:t>
            </a:r>
          </a:p>
          <a:p>
            <a:r>
              <a:rPr lang="en-IN" sz="2400" b="1" dirty="0">
                <a:latin typeface="Adobe Arabic" panose="02040503050201020203" pitchFamily="18" charset="-78"/>
                <a:cs typeface="Adobe Arabic" panose="02040503050201020203" pitchFamily="18" charset="-78"/>
              </a:rPr>
              <a:t>Some of the most popular mathematical functions are defined in the math module. These include trigonometric functions, representation functions, logarithmic functions, angle conversion functions, etc. In addition, two mathematical constants are also defined in this module are</a:t>
            </a:r>
          </a:p>
          <a:p>
            <a:r>
              <a:rPr lang="en-IN" sz="2400" b="1" dirty="0">
                <a:latin typeface="Adobe Arabic" panose="02040503050201020203" pitchFamily="18" charset="-78"/>
                <a:cs typeface="Adobe Arabic" panose="02040503050201020203" pitchFamily="18" charset="-78"/>
              </a:rPr>
              <a:t>Pi and Euler’s constant</a:t>
            </a:r>
          </a:p>
          <a:p>
            <a:endParaRPr lang="en-IN" sz="2400" b="1" dirty="0">
              <a:latin typeface="Adobe Arabic" panose="02040503050201020203" pitchFamily="18" charset="-78"/>
              <a:cs typeface="Adobe Arabic" panose="02040503050201020203" pitchFamily="18" charset="-78"/>
            </a:endParaRPr>
          </a:p>
          <a:p>
            <a:r>
              <a:rPr lang="en-IN" sz="2400" b="1" dirty="0">
                <a:latin typeface="Adobe Arabic" panose="02040503050201020203" pitchFamily="18" charset="-78"/>
                <a:cs typeface="Adobe Arabic" panose="02040503050201020203" pitchFamily="18" charset="-78"/>
              </a:rPr>
              <a:t>	</a:t>
            </a:r>
          </a:p>
        </p:txBody>
      </p:sp>
    </p:spTree>
    <p:extLst>
      <p:ext uri="{BB962C8B-B14F-4D97-AF65-F5344CB8AC3E}">
        <p14:creationId xmlns:p14="http://schemas.microsoft.com/office/powerpoint/2010/main" val="209933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601441" y="167395"/>
            <a:ext cx="7680960" cy="25245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000" dirty="0">
                <a:latin typeface="Eras Bold ITC" panose="020B0907030504020204" pitchFamily="34" charset="0"/>
              </a:rPr>
              <a:t>How we Generate Data </a:t>
            </a:r>
            <a:r>
              <a:rPr lang="en-IN" sz="5000" dirty="0" smtClean="0">
                <a:latin typeface="Eras Bold ITC" panose="020B0907030504020204" pitchFamily="34" charset="0"/>
              </a:rPr>
              <a:t>Set and process it?</a:t>
            </a:r>
            <a:endParaRPr lang="en-IN" sz="5000" dirty="0">
              <a:latin typeface="Eras Bold ITC" panose="020B0907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7" name="Picture 6">
            <a:extLst>
              <a:ext uri="{FF2B5EF4-FFF2-40B4-BE49-F238E27FC236}">
                <a16:creationId xmlns:a16="http://schemas.microsoft.com/office/drawing/2014/main" xmlns="" id="{B6ECD716-F202-490A-87C7-439CF7363F86}"/>
              </a:ext>
            </a:extLst>
          </p:cNvPr>
          <p:cNvPicPr>
            <a:picLocks noChangeAspect="1"/>
          </p:cNvPicPr>
          <p:nvPr/>
        </p:nvPicPr>
        <p:blipFill>
          <a:blip r:embed="rId3"/>
          <a:stretch>
            <a:fillRect/>
          </a:stretch>
        </p:blipFill>
        <p:spPr>
          <a:xfrm>
            <a:off x="2841530" y="1742661"/>
            <a:ext cx="1856365" cy="2968487"/>
          </a:xfrm>
          <a:prstGeom prst="rect">
            <a:avLst/>
          </a:prstGeom>
        </p:spPr>
      </p:pic>
      <p:pic>
        <p:nvPicPr>
          <p:cNvPr id="9" name="Picture 8">
            <a:extLst>
              <a:ext uri="{FF2B5EF4-FFF2-40B4-BE49-F238E27FC236}">
                <a16:creationId xmlns:a16="http://schemas.microsoft.com/office/drawing/2014/main" xmlns="" id="{6C892A88-7738-4C2C-8EA0-C05E6B7F3151}"/>
              </a:ext>
            </a:extLst>
          </p:cNvPr>
          <p:cNvPicPr>
            <a:picLocks noChangeAspect="1"/>
          </p:cNvPicPr>
          <p:nvPr/>
        </p:nvPicPr>
        <p:blipFill>
          <a:blip r:embed="rId4"/>
          <a:stretch>
            <a:fillRect/>
          </a:stretch>
        </p:blipFill>
        <p:spPr>
          <a:xfrm>
            <a:off x="5104180" y="768629"/>
            <a:ext cx="1722269" cy="2234584"/>
          </a:xfrm>
          <a:prstGeom prst="rect">
            <a:avLst/>
          </a:prstGeom>
        </p:spPr>
      </p:pic>
      <p:pic>
        <p:nvPicPr>
          <p:cNvPr id="11" name="Picture 10">
            <a:extLst>
              <a:ext uri="{FF2B5EF4-FFF2-40B4-BE49-F238E27FC236}">
                <a16:creationId xmlns:a16="http://schemas.microsoft.com/office/drawing/2014/main" xmlns="" id="{DF5FEEA5-67F6-446A-9194-D83FAF6C1945}"/>
              </a:ext>
            </a:extLst>
          </p:cNvPr>
          <p:cNvPicPr>
            <a:picLocks noChangeAspect="1"/>
          </p:cNvPicPr>
          <p:nvPr/>
        </p:nvPicPr>
        <p:blipFill rotWithShape="1">
          <a:blip r:embed="rId5"/>
          <a:srcRect l="8682" t="23573" r="55604" b="16969"/>
          <a:stretch/>
        </p:blipFill>
        <p:spPr>
          <a:xfrm>
            <a:off x="238798" y="991674"/>
            <a:ext cx="2196447" cy="1886286"/>
          </a:xfrm>
          <a:prstGeom prst="rect">
            <a:avLst/>
          </a:prstGeom>
        </p:spPr>
      </p:pic>
      <p:sp>
        <p:nvSpPr>
          <p:cNvPr id="12" name="Arrow: Right 11">
            <a:extLst>
              <a:ext uri="{FF2B5EF4-FFF2-40B4-BE49-F238E27FC236}">
                <a16:creationId xmlns:a16="http://schemas.microsoft.com/office/drawing/2014/main" xmlns="" id="{4A650F48-C0A5-4939-83CA-67878368D534}"/>
              </a:ext>
            </a:extLst>
          </p:cNvPr>
          <p:cNvSpPr/>
          <p:nvPr/>
        </p:nvSpPr>
        <p:spPr>
          <a:xfrm>
            <a:off x="2842863" y="1066801"/>
            <a:ext cx="569844" cy="9939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5" name="Arrow: Right 14">
            <a:extLst>
              <a:ext uri="{FF2B5EF4-FFF2-40B4-BE49-F238E27FC236}">
                <a16:creationId xmlns:a16="http://schemas.microsoft.com/office/drawing/2014/main" xmlns="" id="{936B79C2-386D-41F9-A17E-C5953B105E4B}"/>
              </a:ext>
            </a:extLst>
          </p:cNvPr>
          <p:cNvSpPr/>
          <p:nvPr/>
        </p:nvSpPr>
        <p:spPr>
          <a:xfrm>
            <a:off x="5104180" y="3638518"/>
            <a:ext cx="693648" cy="13092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xmlns="" id="{8D1B392C-BD43-408D-A063-863F802D65C6}"/>
              </a:ext>
            </a:extLst>
          </p:cNvPr>
          <p:cNvSpPr txBox="1"/>
          <p:nvPr/>
        </p:nvSpPr>
        <p:spPr>
          <a:xfrm>
            <a:off x="25934" y="2965294"/>
            <a:ext cx="2086959" cy="523220"/>
          </a:xfrm>
          <a:prstGeom prst="rect">
            <a:avLst/>
          </a:prstGeom>
          <a:noFill/>
        </p:spPr>
        <p:txBody>
          <a:bodyPr wrap="square" rtlCol="0">
            <a:spAutoFit/>
          </a:bodyPr>
          <a:lstStyle/>
          <a:p>
            <a:pPr algn="ctr"/>
            <a:r>
              <a:rPr lang="en-IN" b="1" dirty="0"/>
              <a:t>Capturing Raw </a:t>
            </a:r>
          </a:p>
          <a:p>
            <a:pPr algn="ctr"/>
            <a:r>
              <a:rPr lang="en-IN" b="1" dirty="0"/>
              <a:t>Image</a:t>
            </a:r>
          </a:p>
        </p:txBody>
      </p:sp>
      <p:sp>
        <p:nvSpPr>
          <p:cNvPr id="16" name="Arrow: Down 15">
            <a:extLst>
              <a:ext uri="{FF2B5EF4-FFF2-40B4-BE49-F238E27FC236}">
                <a16:creationId xmlns:a16="http://schemas.microsoft.com/office/drawing/2014/main" xmlns="" id="{D3EAF4C1-FB39-4FB2-A3C2-FC55A6ACA0D3}"/>
              </a:ext>
            </a:extLst>
          </p:cNvPr>
          <p:cNvSpPr/>
          <p:nvPr/>
        </p:nvSpPr>
        <p:spPr>
          <a:xfrm>
            <a:off x="3412707" y="1166191"/>
            <a:ext cx="94657" cy="57647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xmlns="" id="{1F8DB882-15AC-41DD-8EA7-0883AA1D4275}"/>
              </a:ext>
            </a:extLst>
          </p:cNvPr>
          <p:cNvPicPr>
            <a:picLocks noChangeAspect="1"/>
          </p:cNvPicPr>
          <p:nvPr/>
        </p:nvPicPr>
        <p:blipFill rotWithShape="1">
          <a:blip r:embed="rId6"/>
          <a:srcRect t="9158" r="28317"/>
          <a:stretch/>
        </p:blipFill>
        <p:spPr>
          <a:xfrm>
            <a:off x="7327986" y="2439305"/>
            <a:ext cx="1577216" cy="1886287"/>
          </a:xfrm>
          <a:prstGeom prst="rect">
            <a:avLst/>
          </a:prstGeom>
        </p:spPr>
      </p:pic>
      <p:sp>
        <p:nvSpPr>
          <p:cNvPr id="19" name="Arrow: Up 18">
            <a:extLst>
              <a:ext uri="{FF2B5EF4-FFF2-40B4-BE49-F238E27FC236}">
                <a16:creationId xmlns:a16="http://schemas.microsoft.com/office/drawing/2014/main" xmlns="" id="{5415E41B-C37E-4CF6-8960-3762760CC0A3}"/>
              </a:ext>
            </a:extLst>
          </p:cNvPr>
          <p:cNvSpPr/>
          <p:nvPr/>
        </p:nvSpPr>
        <p:spPr>
          <a:xfrm>
            <a:off x="5744817" y="3003213"/>
            <a:ext cx="125896" cy="647761"/>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xmlns="" id="{16399405-AB84-48F2-95D8-AEB1CA6CDA90}"/>
              </a:ext>
            </a:extLst>
          </p:cNvPr>
          <p:cNvSpPr/>
          <p:nvPr/>
        </p:nvSpPr>
        <p:spPr>
          <a:xfrm>
            <a:off x="7421218" y="1166191"/>
            <a:ext cx="556591" cy="9939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Down 20">
            <a:extLst>
              <a:ext uri="{FF2B5EF4-FFF2-40B4-BE49-F238E27FC236}">
                <a16:creationId xmlns:a16="http://schemas.microsoft.com/office/drawing/2014/main" xmlns="" id="{DAB40D64-82DE-4AEF-BA50-42B658ED2218}"/>
              </a:ext>
            </a:extLst>
          </p:cNvPr>
          <p:cNvSpPr/>
          <p:nvPr/>
        </p:nvSpPr>
        <p:spPr>
          <a:xfrm>
            <a:off x="7977809" y="1239078"/>
            <a:ext cx="125895" cy="6692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xmlns="" id="{84F4653B-4395-4E94-858B-7CD8C7747FA9}"/>
              </a:ext>
            </a:extLst>
          </p:cNvPr>
          <p:cNvSpPr txBox="1"/>
          <p:nvPr/>
        </p:nvSpPr>
        <p:spPr>
          <a:xfrm>
            <a:off x="7305248" y="2019920"/>
            <a:ext cx="1715534" cy="307777"/>
          </a:xfrm>
          <a:prstGeom prst="rect">
            <a:avLst/>
          </a:prstGeom>
          <a:noFill/>
        </p:spPr>
        <p:txBody>
          <a:bodyPr wrap="none" rtlCol="0">
            <a:spAutoFit/>
          </a:bodyPr>
          <a:lstStyle/>
          <a:p>
            <a:r>
              <a:rPr lang="en-IN" b="1" dirty="0"/>
              <a:t>Contouring image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a:spLocks noGrp="1"/>
          </p:cNvSpPr>
          <p:nvPr>
            <p:ph type="subTitle" idx="1"/>
          </p:nvPr>
        </p:nvSpPr>
        <p:spPr>
          <a:xfrm>
            <a:off x="4558250" y="778475"/>
            <a:ext cx="4585750" cy="4365025"/>
          </a:xfrm>
          <a:prstGeom prst="rect">
            <a:avLst/>
          </a:prstGeom>
          <a:noFill/>
          <a:ln>
            <a:noFill/>
          </a:ln>
        </p:spPr>
        <p:txBody>
          <a:bodyPr spcFirstLastPara="1" wrap="square" lIns="91425" tIns="91425" rIns="91425" bIns="91425" anchor="t" anchorCtr="0">
            <a:noAutofit/>
          </a:bodyPr>
          <a:lstStyle/>
          <a:p>
            <a:pPr marL="514350" indent="-514350">
              <a:buAutoNum type="arabicParenR"/>
            </a:pPr>
            <a:r>
              <a:rPr lang="en-IN" sz="2400" b="1" dirty="0">
                <a:latin typeface="Adobe Arabic" panose="02040503050201020203" pitchFamily="18" charset="-78"/>
                <a:cs typeface="Adobe Arabic" panose="02040503050201020203" pitchFamily="18" charset="-78"/>
              </a:rPr>
              <a:t>Find the ROI(region of interest)</a:t>
            </a:r>
          </a:p>
          <a:p>
            <a:pPr marL="514350" indent="-514350">
              <a:buAutoNum type="arabicParenR"/>
            </a:pPr>
            <a:r>
              <a:rPr lang="en-IN" sz="2400" b="1" dirty="0">
                <a:latin typeface="Adobe Arabic" panose="02040503050201020203" pitchFamily="18" charset="-78"/>
                <a:cs typeface="Adobe Arabic" panose="02040503050201020203" pitchFamily="18" charset="-78"/>
              </a:rPr>
              <a:t>Hand Segmentation : Convert the video frame from BGR to HSV(or Gray)</a:t>
            </a:r>
          </a:p>
          <a:p>
            <a:pPr marL="514350" indent="-514350">
              <a:buAutoNum type="arabicParenR"/>
            </a:pPr>
            <a:r>
              <a:rPr lang="en-IN" sz="2400" b="1" dirty="0">
                <a:latin typeface="Adobe Arabic" panose="02040503050201020203" pitchFamily="18" charset="-78"/>
                <a:cs typeface="Adobe Arabic" panose="02040503050201020203" pitchFamily="18" charset="-78"/>
              </a:rPr>
              <a:t>Perform a Gaussian blur</a:t>
            </a:r>
          </a:p>
          <a:p>
            <a:pPr marL="514350" indent="-514350">
              <a:buAutoNum type="arabicParenR"/>
            </a:pPr>
            <a:r>
              <a:rPr lang="en-IN" sz="2400" b="1" dirty="0">
                <a:latin typeface="Adobe Arabic" panose="02040503050201020203" pitchFamily="18" charset="-78"/>
                <a:cs typeface="Adobe Arabic" panose="02040503050201020203" pitchFamily="18" charset="-78"/>
              </a:rPr>
              <a:t>Perform a Threshold</a:t>
            </a:r>
          </a:p>
          <a:p>
            <a:pPr marL="514350" indent="-514350">
              <a:buAutoNum type="arabicParenR"/>
            </a:pPr>
            <a:r>
              <a:rPr lang="en-IN" sz="2400" b="1" dirty="0">
                <a:latin typeface="Adobe Arabic" panose="02040503050201020203" pitchFamily="18" charset="-78"/>
                <a:cs typeface="Adobe Arabic" panose="02040503050201020203" pitchFamily="18" charset="-78"/>
              </a:rPr>
              <a:t>Find the Biggest Contour(this will be our hand)</a:t>
            </a:r>
          </a:p>
          <a:p>
            <a:pPr marL="514350" indent="-514350">
              <a:buAutoNum type="arabicParenR"/>
            </a:pPr>
            <a:r>
              <a:rPr lang="en-IN" sz="2400" b="1" dirty="0">
                <a:latin typeface="Adobe Arabic" panose="02040503050201020203" pitchFamily="18" charset="-78"/>
                <a:cs typeface="Adobe Arabic" panose="02040503050201020203" pitchFamily="18" charset="-78"/>
              </a:rPr>
              <a:t>Perform a </a:t>
            </a:r>
            <a:r>
              <a:rPr lang="en-IN" sz="2400" b="1" dirty="0" err="1">
                <a:latin typeface="Adobe Arabic" panose="02040503050201020203" pitchFamily="18" charset="-78"/>
                <a:cs typeface="Adobe Arabic" panose="02040503050201020203" pitchFamily="18" charset="-78"/>
              </a:rPr>
              <a:t>convexHull</a:t>
            </a:r>
            <a:r>
              <a:rPr lang="en-IN" sz="2400" b="1" dirty="0">
                <a:latin typeface="Adobe Arabic" panose="02040503050201020203" pitchFamily="18" charset="-78"/>
                <a:cs typeface="Adobe Arabic" panose="02040503050201020203" pitchFamily="18" charset="-78"/>
              </a:rPr>
              <a:t> and mark the ROI(region of interest</a:t>
            </a:r>
          </a:p>
          <a:p>
            <a:pPr marL="514350" indent="-514350">
              <a:buAutoNum type="arabicParenR"/>
            </a:pPr>
            <a:r>
              <a:rPr lang="en-IN" sz="2400" b="1" dirty="0">
                <a:latin typeface="Adobe Arabic" panose="02040503050201020203" pitchFamily="18" charset="-78"/>
                <a:cs typeface="Adobe Arabic" panose="02040503050201020203" pitchFamily="18" charset="-78"/>
              </a:rPr>
              <a:t>Count the no. of </a:t>
            </a:r>
            <a:r>
              <a:rPr lang="en-IN" sz="2400" b="1" dirty="0" err="1">
                <a:latin typeface="Adobe Arabic" panose="02040503050201020203" pitchFamily="18" charset="-78"/>
                <a:cs typeface="Adobe Arabic" panose="02040503050201020203" pitchFamily="18" charset="-78"/>
              </a:rPr>
              <a:t>countors</a:t>
            </a:r>
            <a:r>
              <a:rPr lang="en-IN" sz="2400" b="1" dirty="0">
                <a:latin typeface="Adobe Arabic" panose="02040503050201020203" pitchFamily="18" charset="-78"/>
                <a:cs typeface="Adobe Arabic" panose="02040503050201020203" pitchFamily="18" charset="-78"/>
              </a:rPr>
              <a:t>	</a:t>
            </a:r>
          </a:p>
          <a:p>
            <a:pPr marL="514350" indent="-514350">
              <a:buAutoNum type="arabicParenR"/>
            </a:pPr>
            <a:r>
              <a:rPr lang="en-IN" sz="2400" b="1" dirty="0">
                <a:latin typeface="Adobe Arabic" panose="02040503050201020203" pitchFamily="18" charset="-78"/>
                <a:cs typeface="Adobe Arabic" panose="02040503050201020203" pitchFamily="18" charset="-78"/>
              </a:rPr>
              <a:t>Display it</a:t>
            </a:r>
          </a:p>
          <a:p>
            <a:endParaRPr lang="en-IN" sz="2400" b="1" dirty="0">
              <a:latin typeface="Adobe Arabic" panose="02040503050201020203" pitchFamily="18" charset="-78"/>
              <a:cs typeface="Adobe Arabic" panose="02040503050201020203" pitchFamily="18" charset="-78"/>
            </a:endParaRPr>
          </a:p>
          <a:p>
            <a:pPr marL="0" lvl="0" indent="0" algn="l" rtl="0">
              <a:spcBef>
                <a:spcPts val="1200"/>
              </a:spcBef>
              <a:spcAft>
                <a:spcPts val="0"/>
              </a:spcAft>
              <a:buSzPts val="1400"/>
              <a:buNone/>
            </a:pPr>
            <a:endParaRPr sz="2400" b="1" dirty="0">
              <a:latin typeface="Adobe Arabic" panose="02040503050201020203" pitchFamily="18" charset="-78"/>
              <a:cs typeface="Adobe Arabic" panose="02040503050201020203" pitchFamily="18" charset="-78"/>
            </a:endParaRPr>
          </a:p>
        </p:txBody>
      </p:sp>
      <p:sp>
        <p:nvSpPr>
          <p:cNvPr id="247" name="Google Shape;247;p42"/>
          <p:cNvSpPr txBox="1">
            <a:spLocks noGrp="1"/>
          </p:cNvSpPr>
          <p:nvPr>
            <p:ph type="title"/>
          </p:nvPr>
        </p:nvSpPr>
        <p:spPr>
          <a:xfrm>
            <a:off x="2255062" y="183275"/>
            <a:ext cx="4104487" cy="59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sz="3600">
                <a:latin typeface="Eras Bold ITC" panose="020B0907030504020204" pitchFamily="34" charset="0"/>
              </a:rPr>
              <a:t>Implementation</a:t>
            </a:r>
            <a:endParaRPr sz="3600">
              <a:latin typeface="Eras Bold ITC" panose="020B0907030504020204" pitchFamily="34" charset="0"/>
            </a:endParaRPr>
          </a:p>
        </p:txBody>
      </p:sp>
      <p:pic>
        <p:nvPicPr>
          <p:cNvPr id="253" name="Google Shape;253;p42"/>
          <p:cNvPicPr preferRelativeResize="0"/>
          <p:nvPr/>
        </p:nvPicPr>
        <p:blipFill>
          <a:blip r:embed="rId3">
            <a:alphaModFix/>
          </a:blip>
          <a:stretch>
            <a:fillRect/>
          </a:stretch>
        </p:blipFill>
        <p:spPr>
          <a:xfrm>
            <a:off x="589774" y="1658826"/>
            <a:ext cx="3700343" cy="25605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6" name="Google Shape;186;p35"/>
          <p:cNvSpPr txBox="1">
            <a:spLocks noGrp="1"/>
          </p:cNvSpPr>
          <p:nvPr>
            <p:ph type="title"/>
          </p:nvPr>
        </p:nvSpPr>
        <p:spPr>
          <a:xfrm>
            <a:off x="5656555" y="609596"/>
            <a:ext cx="3825300" cy="966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4500" dirty="0">
                <a:solidFill>
                  <a:schemeClr val="bg1"/>
                </a:solidFill>
                <a:latin typeface="Eras Bold ITC" panose="020B0907030504020204" pitchFamily="34" charset="0"/>
              </a:rPr>
              <a:t>Algorithm</a:t>
            </a:r>
            <a:endParaRPr sz="4500" dirty="0">
              <a:solidFill>
                <a:schemeClr val="bg1"/>
              </a:solidFill>
              <a:latin typeface="Eras Bold ITC" panose="020B0907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2515"/>
            <a:ext cx="5499712" cy="4145738"/>
          </a:xfrm>
          <a:prstGeom prst="rect">
            <a:avLst/>
          </a:prstGeom>
        </p:spPr>
      </p:pic>
    </p:spTree>
    <p:extLst>
      <p:ext uri="{BB962C8B-B14F-4D97-AF65-F5344CB8AC3E}">
        <p14:creationId xmlns:p14="http://schemas.microsoft.com/office/powerpoint/2010/main" val="142458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0" y="390144"/>
            <a:ext cx="4303868" cy="292608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IN" sz="4400" dirty="0">
                <a:latin typeface="Eras Bold ITC" panose="020B0907030504020204" pitchFamily="34" charset="0"/>
              </a:rPr>
              <a:t>Segmentation</a:t>
            </a:r>
            <a:endParaRPr sz="4400" dirty="0">
              <a:latin typeface="Eras Bold ITC" panose="020B0907030504020204" pitchFamily="34" charset="0"/>
            </a:endParaRPr>
          </a:p>
        </p:txBody>
      </p:sp>
      <p:sp>
        <p:nvSpPr>
          <p:cNvPr id="3" name="TextBox 2">
            <a:extLst>
              <a:ext uri="{FF2B5EF4-FFF2-40B4-BE49-F238E27FC236}">
                <a16:creationId xmlns:a16="http://schemas.microsoft.com/office/drawing/2014/main" xmlns="" id="{CF4D5E33-E1F7-45FB-82E2-1A03D3E28D1D}"/>
              </a:ext>
            </a:extLst>
          </p:cNvPr>
          <p:cNvSpPr txBox="1"/>
          <p:nvPr/>
        </p:nvSpPr>
        <p:spPr>
          <a:xfrm>
            <a:off x="4372620" y="343496"/>
            <a:ext cx="4771380" cy="4893647"/>
          </a:xfrm>
          <a:prstGeom prst="rect">
            <a:avLst/>
          </a:prstGeom>
          <a:noFill/>
        </p:spPr>
        <p:txBody>
          <a:bodyPr wrap="square" rtlCol="0">
            <a:spAutoFit/>
          </a:bodyPr>
          <a:lstStyle/>
          <a:p>
            <a:pPr algn="ctr"/>
            <a:endParaRPr lang="en-IN" sz="2400" b="1" dirty="0">
              <a:latin typeface="Adobe Arabic" panose="02040503050201020203" pitchFamily="18" charset="-78"/>
              <a:ea typeface="Cambria" panose="02040503050406030204" pitchFamily="18" charset="0"/>
              <a:cs typeface="Adobe Arabic" panose="02040503050201020203" pitchFamily="18" charset="-78"/>
            </a:endParaRPr>
          </a:p>
          <a:p>
            <a:pPr algn="ctr"/>
            <a:r>
              <a:rPr lang="en-IN" sz="2400" b="1" dirty="0">
                <a:latin typeface="Adobe Arabic" panose="02040503050201020203" pitchFamily="18" charset="-78"/>
                <a:ea typeface="Cambria" panose="02040503050406030204" pitchFamily="18" charset="0"/>
                <a:cs typeface="Adobe Arabic" panose="02040503050201020203" pitchFamily="18" charset="-78"/>
              </a:rPr>
              <a:t>The most common RGB, </a:t>
            </a:r>
          </a:p>
          <a:p>
            <a:pPr algn="ctr"/>
            <a:r>
              <a:rPr lang="en-IN" sz="2400" b="1" dirty="0">
                <a:latin typeface="Adobe Arabic" panose="02040503050201020203" pitchFamily="18" charset="-78"/>
                <a:ea typeface="Cambria" panose="02040503050406030204" pitchFamily="18" charset="0"/>
                <a:cs typeface="Adobe Arabic" panose="02040503050201020203" pitchFamily="18" charset="-78"/>
              </a:rPr>
              <a:t>where any pixel is composed by the union of three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colors</a:t>
            </a:r>
            <a:r>
              <a:rPr lang="en-IN" sz="2400" b="1" dirty="0">
                <a:latin typeface="Adobe Arabic" panose="02040503050201020203" pitchFamily="18" charset="-78"/>
                <a:ea typeface="Cambria" panose="02040503050406030204" pitchFamily="18" charset="0"/>
                <a:cs typeface="Adobe Arabic" panose="02040503050201020203" pitchFamily="18" charset="-78"/>
              </a:rPr>
              <a:t> (red, green, blue). </a:t>
            </a:r>
          </a:p>
          <a:p>
            <a:pPr algn="ctr"/>
            <a:r>
              <a:rPr lang="en-IN" sz="2400" b="1" dirty="0">
                <a:latin typeface="Adobe Arabic" panose="02040503050201020203" pitchFamily="18" charset="-78"/>
                <a:ea typeface="Cambria" panose="02040503050406030204" pitchFamily="18" charset="0"/>
                <a:cs typeface="Adobe Arabic" panose="02040503050201020203" pitchFamily="18" charset="-78"/>
              </a:rPr>
              <a:t>However, for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segmenting, the HSV </a:t>
            </a:r>
          </a:p>
          <a:p>
            <a:pPr algn="ct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space is much better, because in there the information of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is dissociated from the information of illumination. </a:t>
            </a:r>
            <a:r>
              <a:rPr lang="en-IN" sz="2400" b="1" dirty="0">
                <a:solidFill>
                  <a:schemeClr val="tx1"/>
                </a:solidFill>
                <a:latin typeface="Adobe Arabic" panose="02040503050201020203" pitchFamily="18" charset="-78"/>
                <a:ea typeface="Cambria" panose="02040503050406030204" pitchFamily="18" charset="0"/>
                <a:cs typeface="Adobe Arabic" panose="02040503050201020203" pitchFamily="18" charset="-78"/>
              </a:rPr>
              <a:t>HSV</a:t>
            </a:r>
            <a:r>
              <a:rPr lang="en-IN" sz="2400" b="1" dirty="0">
                <a:latin typeface="Adobe Arabic" panose="02040503050201020203" pitchFamily="18" charset="-78"/>
                <a:ea typeface="Cambria" panose="02040503050406030204" pitchFamily="18" charset="0"/>
                <a:cs typeface="Adobe Arabic" panose="02040503050201020203" pitchFamily="18" charset="-78"/>
              </a:rPr>
              <a:t> stands for HUE (the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information), S (</a:t>
            </a:r>
            <a:r>
              <a:rPr lang="en-IN" sz="2400" b="1" dirty="0">
                <a:solidFill>
                  <a:schemeClr val="tx1"/>
                </a:solidFill>
                <a:latin typeface="Adobe Arabic" panose="02040503050201020203" pitchFamily="18" charset="-78"/>
                <a:ea typeface="Cambria" panose="02040503050406030204" pitchFamily="18" charset="0"/>
                <a:cs typeface="Adobe Arabic" panose="02040503050201020203" pitchFamily="18" charset="-78"/>
              </a:rPr>
              <a:t>Saturation</a:t>
            </a:r>
            <a:r>
              <a:rPr lang="en-IN" sz="2400" b="1" dirty="0">
                <a:latin typeface="Adobe Arabic" panose="02040503050201020203" pitchFamily="18" charset="-78"/>
                <a:ea typeface="Cambria" panose="02040503050406030204" pitchFamily="18" charset="0"/>
                <a:cs typeface="Adobe Arabic" panose="02040503050201020203" pitchFamily="18" charset="-78"/>
              </a:rPr>
              <a:t>, e.g., the percentage of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present) and V (</a:t>
            </a:r>
            <a:r>
              <a:rPr lang="en-IN" sz="2400" b="1" dirty="0">
                <a:solidFill>
                  <a:schemeClr val="tx1"/>
                </a:solidFill>
                <a:latin typeface="Adobe Arabic" panose="02040503050201020203" pitchFamily="18" charset="-78"/>
                <a:ea typeface="Cambria" panose="02040503050406030204" pitchFamily="18" charset="0"/>
                <a:cs typeface="Adobe Arabic" panose="02040503050201020203" pitchFamily="18" charset="-78"/>
              </a:rPr>
              <a:t>Value/brightness</a:t>
            </a:r>
            <a:r>
              <a:rPr lang="en-IN" sz="2400" b="1" dirty="0">
                <a:latin typeface="Adobe Arabic" panose="02040503050201020203" pitchFamily="18" charset="-78"/>
                <a:ea typeface="Cambria" panose="02040503050406030204" pitchFamily="18" charset="0"/>
                <a:cs typeface="Adobe Arabic" panose="02040503050201020203" pitchFamily="18" charset="-78"/>
              </a:rPr>
              <a:t>, </a:t>
            </a:r>
          </a:p>
          <a:p>
            <a:pPr algn="ctr"/>
            <a:r>
              <a:rPr lang="en-IN" sz="2400" b="1" dirty="0">
                <a:latin typeface="Adobe Arabic" panose="02040503050201020203" pitchFamily="18" charset="-78"/>
                <a:ea typeface="Cambria" panose="02040503050406030204" pitchFamily="18" charset="0"/>
                <a:cs typeface="Adobe Arabic" panose="02040503050201020203" pitchFamily="18" charset="-78"/>
              </a:rPr>
              <a:t>e.g., the percentage of ‘white’ </a:t>
            </a:r>
            <a:r>
              <a:rPr lang="en-IN" sz="2400" b="1" dirty="0" err="1">
                <a:latin typeface="Adobe Arabic" panose="02040503050201020203" pitchFamily="18" charset="-78"/>
                <a:ea typeface="Cambria" panose="02040503050406030204" pitchFamily="18" charset="0"/>
                <a:cs typeface="Adobe Arabic" panose="02040503050201020203" pitchFamily="18" charset="-78"/>
              </a:rPr>
              <a:t>color</a:t>
            </a:r>
            <a:r>
              <a:rPr lang="en-IN" sz="2400" b="1" dirty="0">
                <a:latin typeface="Adobe Arabic" panose="02040503050201020203" pitchFamily="18" charset="-78"/>
                <a:ea typeface="Cambria" panose="02040503050406030204" pitchFamily="18" charset="0"/>
                <a:cs typeface="Adobe Arabic" panose="02040503050201020203" pitchFamily="18" charset="-78"/>
              </a:rPr>
              <a:t> present). </a:t>
            </a:r>
          </a:p>
          <a:p>
            <a:pPr algn="ctr"/>
            <a:endParaRPr lang="en-IN" sz="2400" b="1" dirty="0">
              <a:latin typeface="Adobe Arabic" panose="02040503050201020203" pitchFamily="18" charset="-78"/>
              <a:ea typeface="Cambria" panose="02040503050406030204" pitchFamily="18" charset="0"/>
              <a:cs typeface="Adobe Arabic" panose="02040503050201020203" pitchFamily="18"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0" y="390144"/>
            <a:ext cx="3983157" cy="292608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IN" sz="4400" dirty="0">
                <a:latin typeface="Eras Bold ITC" panose="020B0907030504020204" pitchFamily="34" charset="0"/>
              </a:rPr>
              <a:t>Contouring</a:t>
            </a:r>
            <a:endParaRPr sz="4400" dirty="0">
              <a:latin typeface="Eras Bold ITC" panose="020B0907030504020204" pitchFamily="34" charset="0"/>
            </a:endParaRPr>
          </a:p>
        </p:txBody>
      </p:sp>
      <p:sp>
        <p:nvSpPr>
          <p:cNvPr id="3" name="TextBox 2">
            <a:extLst>
              <a:ext uri="{FF2B5EF4-FFF2-40B4-BE49-F238E27FC236}">
                <a16:creationId xmlns:a16="http://schemas.microsoft.com/office/drawing/2014/main" xmlns="" id="{CF4D5E33-E1F7-45FB-82E2-1A03D3E28D1D}"/>
              </a:ext>
            </a:extLst>
          </p:cNvPr>
          <p:cNvSpPr txBox="1"/>
          <p:nvPr/>
        </p:nvSpPr>
        <p:spPr>
          <a:xfrm>
            <a:off x="4161912" y="189022"/>
            <a:ext cx="5043965" cy="4832092"/>
          </a:xfrm>
          <a:prstGeom prst="rect">
            <a:avLst/>
          </a:prstGeom>
          <a:noFill/>
        </p:spPr>
        <p:txBody>
          <a:bodyPr wrap="square" rtlCol="0">
            <a:spAutoFit/>
          </a:bodyPr>
          <a:lstStyle/>
          <a:p>
            <a:r>
              <a:rPr lang="en-IN" sz="2200" b="0" i="0" kern="1200" dirty="0">
                <a:solidFill>
                  <a:schemeClr val="tx1"/>
                </a:solidFill>
                <a:latin typeface="Adobe Arabic" panose="02040503050201020203" pitchFamily="18" charset="-78"/>
                <a:ea typeface="+mn-ea"/>
                <a:cs typeface="Adobe Arabic" panose="02040503050201020203" pitchFamily="18" charset="-78"/>
              </a:rPr>
              <a:t>Contours can be explained simply as a curve joining all the continuous points (along the boundary), having same </a:t>
            </a:r>
            <a:r>
              <a:rPr lang="en-IN" sz="2200" b="0" i="0" kern="1200" dirty="0" err="1">
                <a:solidFill>
                  <a:schemeClr val="tx1"/>
                </a:solidFill>
                <a:latin typeface="Adobe Arabic" panose="02040503050201020203" pitchFamily="18" charset="-78"/>
                <a:ea typeface="+mn-ea"/>
                <a:cs typeface="Adobe Arabic" panose="02040503050201020203" pitchFamily="18" charset="-78"/>
              </a:rPr>
              <a:t>color</a:t>
            </a:r>
            <a:r>
              <a:rPr lang="en-IN" sz="2200" b="0" i="0" kern="1200" dirty="0">
                <a:solidFill>
                  <a:schemeClr val="tx1"/>
                </a:solidFill>
                <a:latin typeface="Adobe Arabic" panose="02040503050201020203" pitchFamily="18" charset="-78"/>
                <a:ea typeface="+mn-ea"/>
                <a:cs typeface="Adobe Arabic" panose="02040503050201020203" pitchFamily="18" charset="-78"/>
              </a:rPr>
              <a:t> or intensity.</a:t>
            </a:r>
          </a:p>
          <a:p>
            <a:endParaRPr lang="en-IN" sz="2200" kern="1200" dirty="0">
              <a:solidFill>
                <a:schemeClr val="tx1"/>
              </a:solidFill>
              <a:latin typeface="Adobe Arabic" panose="02040503050201020203" pitchFamily="18" charset="-78"/>
              <a:ea typeface="+mn-ea"/>
              <a:cs typeface="Adobe Arabic" panose="02040503050201020203" pitchFamily="18" charset="-78"/>
            </a:endParaRPr>
          </a:p>
          <a:p>
            <a:r>
              <a:rPr lang="en-US" sz="2200" kern="1200" dirty="0">
                <a:solidFill>
                  <a:schemeClr val="tx1"/>
                </a:solidFill>
                <a:latin typeface="Adobe Arabic" panose="02040503050201020203" pitchFamily="18" charset="-78"/>
                <a:ea typeface="+mn-ea"/>
                <a:cs typeface="Adobe Arabic" panose="02040503050201020203" pitchFamily="18" charset="-78"/>
              </a:rPr>
              <a:t>The contours are a useful tool for shape analysis and object detection and recognition.</a:t>
            </a:r>
          </a:p>
          <a:p>
            <a:endParaRPr lang="en-US" sz="2200" kern="1200" dirty="0">
              <a:solidFill>
                <a:schemeClr val="tx1"/>
              </a:solidFill>
              <a:latin typeface="Adobe Arabic" panose="02040503050201020203" pitchFamily="18" charset="-78"/>
              <a:ea typeface="+mn-ea"/>
              <a:cs typeface="Adobe Arabic" panose="02040503050201020203" pitchFamily="18" charset="-78"/>
            </a:endParaRPr>
          </a:p>
          <a:p>
            <a:r>
              <a:rPr lang="en-US" sz="2200" kern="1200" dirty="0">
                <a:solidFill>
                  <a:schemeClr val="tx1"/>
                </a:solidFill>
                <a:latin typeface="Adobe Arabic" panose="02040503050201020203" pitchFamily="18" charset="-78"/>
                <a:ea typeface="+mn-ea"/>
                <a:cs typeface="Adobe Arabic" panose="02040503050201020203" pitchFamily="18" charset="-78"/>
              </a:rPr>
              <a:t>For better accuracy, use binary images. So before finding contours, apply threshold or canny edge detection. To draw the contours, </a:t>
            </a:r>
            <a:r>
              <a:rPr lang="en-US" sz="2200" kern="1200" dirty="0" err="1">
                <a:solidFill>
                  <a:schemeClr val="tx1"/>
                </a:solidFill>
                <a:latin typeface="Adobe Arabic" panose="02040503050201020203" pitchFamily="18" charset="-78"/>
                <a:ea typeface="+mn-ea"/>
                <a:cs typeface="Adobe Arabic" panose="02040503050201020203" pitchFamily="18" charset="-78"/>
              </a:rPr>
              <a:t>cv.drawContours</a:t>
            </a:r>
            <a:r>
              <a:rPr lang="en-US" sz="2200" kern="1200" dirty="0">
                <a:solidFill>
                  <a:schemeClr val="tx1"/>
                </a:solidFill>
                <a:latin typeface="Adobe Arabic" panose="02040503050201020203" pitchFamily="18" charset="-78"/>
                <a:ea typeface="+mn-ea"/>
                <a:cs typeface="Adobe Arabic" panose="02040503050201020203" pitchFamily="18" charset="-78"/>
              </a:rPr>
              <a:t> function is used. It can also be used to draw any shape provided you have its </a:t>
            </a:r>
            <a:r>
              <a:rPr lang="en-US" sz="2200" kern="1200" dirty="0" err="1">
                <a:solidFill>
                  <a:schemeClr val="tx1"/>
                </a:solidFill>
                <a:latin typeface="Adobe Arabic" panose="02040503050201020203" pitchFamily="18" charset="-78"/>
                <a:ea typeface="+mn-ea"/>
                <a:cs typeface="Adobe Arabic" panose="02040503050201020203" pitchFamily="18" charset="-78"/>
              </a:rPr>
              <a:t>aboundary</a:t>
            </a:r>
            <a:r>
              <a:rPr lang="en-US" sz="2200" kern="1200" dirty="0">
                <a:solidFill>
                  <a:schemeClr val="tx1"/>
                </a:solidFill>
                <a:latin typeface="Adobe Arabic" panose="02040503050201020203" pitchFamily="18" charset="-78"/>
                <a:ea typeface="+mn-ea"/>
                <a:cs typeface="Adobe Arabic" panose="02040503050201020203" pitchFamily="18" charset="-78"/>
              </a:rPr>
              <a:t> points. Its first argument is source image, second argument is the contours which should be passed as a Python list, third argument is index of contours</a:t>
            </a:r>
            <a:endParaRPr lang="en-IN" sz="2200" kern="1200" dirty="0">
              <a:solidFill>
                <a:schemeClr val="tx1"/>
              </a:solidFill>
              <a:latin typeface="Adobe Arabic" panose="02040503050201020203" pitchFamily="18" charset="-78"/>
              <a:ea typeface="+mn-ea"/>
              <a:cs typeface="Adobe Arabic" panose="02040503050201020203" pitchFamily="18" charset="-78"/>
            </a:endParaRPr>
          </a:p>
        </p:txBody>
      </p:sp>
    </p:spTree>
    <p:extLst>
      <p:ext uri="{BB962C8B-B14F-4D97-AF65-F5344CB8AC3E}">
        <p14:creationId xmlns:p14="http://schemas.microsoft.com/office/powerpoint/2010/main" val="2959079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0" y="390144"/>
            <a:ext cx="3983157" cy="292608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IN" sz="4400" dirty="0">
                <a:latin typeface="Eras Bold ITC" panose="020B0907030504020204" pitchFamily="34" charset="0"/>
              </a:rPr>
              <a:t>Convex Hull</a:t>
            </a:r>
            <a:endParaRPr sz="4400" dirty="0">
              <a:latin typeface="Eras Bold ITC" panose="020B0907030504020204" pitchFamily="34" charset="0"/>
            </a:endParaRPr>
          </a:p>
        </p:txBody>
      </p:sp>
      <p:sp>
        <p:nvSpPr>
          <p:cNvPr id="3" name="TextBox 2">
            <a:extLst>
              <a:ext uri="{FF2B5EF4-FFF2-40B4-BE49-F238E27FC236}">
                <a16:creationId xmlns:a16="http://schemas.microsoft.com/office/drawing/2014/main" xmlns="" id="{CF4D5E33-E1F7-45FB-82E2-1A03D3E28D1D}"/>
              </a:ext>
            </a:extLst>
          </p:cNvPr>
          <p:cNvSpPr txBox="1"/>
          <p:nvPr/>
        </p:nvSpPr>
        <p:spPr>
          <a:xfrm>
            <a:off x="4830418" y="390144"/>
            <a:ext cx="4024824" cy="4524315"/>
          </a:xfrm>
          <a:prstGeom prst="rect">
            <a:avLst/>
          </a:prstGeom>
          <a:noFill/>
        </p:spPr>
        <p:txBody>
          <a:bodyPr wrap="square" rtlCol="0">
            <a:spAutoFit/>
          </a:bodyPr>
          <a:lstStyle/>
          <a:p>
            <a:pPr algn="ctr">
              <a:buNone/>
            </a:pPr>
            <a:r>
              <a:rPr lang="en-IN" sz="2400" b="1" dirty="0">
                <a:latin typeface="Adobe Arabic" panose="02040503050201020203" pitchFamily="18" charset="-78"/>
                <a:cs typeface="Adobe Arabic" panose="02040503050201020203" pitchFamily="18" charset="-78"/>
              </a:rPr>
              <a:t>In order to detect fingertips, we are going to use the Convex Hull technique. In mathematics, Convex Hull is the smallest convex set that contains a set of points. And a convex set is a set of points such that, if we trace a straight line from any pair of points in the set, that line must be also be inside the region. The result is then a nice, smooth region, much easier to be analysed than our contour, that contains many imperfections.</a:t>
            </a:r>
          </a:p>
        </p:txBody>
      </p:sp>
    </p:spTree>
    <p:extLst>
      <p:ext uri="{BB962C8B-B14F-4D97-AF65-F5344CB8AC3E}">
        <p14:creationId xmlns:p14="http://schemas.microsoft.com/office/powerpoint/2010/main" val="3038178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5" name="Picture 2" descr="G:\Computer Vision\py_project\contours_flowchart.png">
            <a:extLst>
              <a:ext uri="{FF2B5EF4-FFF2-40B4-BE49-F238E27FC236}">
                <a16:creationId xmlns:a16="http://schemas.microsoft.com/office/drawing/2014/main" xmlns="" id="{D48BBBAE-A27B-4E0A-9839-70C2881E9181}"/>
              </a:ext>
            </a:extLst>
          </p:cNvPr>
          <p:cNvPicPr>
            <a:picLocks noChangeAspect="1" noChangeArrowheads="1"/>
          </p:cNvPicPr>
          <p:nvPr/>
        </p:nvPicPr>
        <p:blipFill>
          <a:blip r:embed="rId3" cstate="print"/>
          <a:srcRect/>
          <a:stretch>
            <a:fillRect/>
          </a:stretch>
        </p:blipFill>
        <p:spPr bwMode="auto">
          <a:xfrm>
            <a:off x="264414" y="1632204"/>
            <a:ext cx="7688580" cy="2804160"/>
          </a:xfrm>
          <a:prstGeom prst="rect">
            <a:avLst/>
          </a:prstGeom>
          <a:noFill/>
          <a:ln>
            <a:noFill/>
          </a:ln>
        </p:spPr>
      </p:pic>
      <p:sp>
        <p:nvSpPr>
          <p:cNvPr id="2" name="TextBox 1">
            <a:extLst>
              <a:ext uri="{FF2B5EF4-FFF2-40B4-BE49-F238E27FC236}">
                <a16:creationId xmlns:a16="http://schemas.microsoft.com/office/drawing/2014/main" xmlns="" id="{EE15D3C9-7AF2-4358-ADDE-3C49A2722337}"/>
              </a:ext>
            </a:extLst>
          </p:cNvPr>
          <p:cNvSpPr txBox="1"/>
          <p:nvPr/>
        </p:nvSpPr>
        <p:spPr>
          <a:xfrm>
            <a:off x="593598" y="707136"/>
            <a:ext cx="2706624" cy="584775"/>
          </a:xfrm>
          <a:prstGeom prst="rect">
            <a:avLst/>
          </a:prstGeom>
          <a:noFill/>
        </p:spPr>
        <p:txBody>
          <a:bodyPr wrap="square" rtlCol="0">
            <a:spAutoFit/>
          </a:bodyPr>
          <a:lstStyle/>
          <a:p>
            <a:r>
              <a:rPr lang="en-IN" sz="3200" b="1" dirty="0">
                <a:latin typeface="Arial Rounded MT Bold" panose="020F0704030504030204" pitchFamily="34" charset="0"/>
              </a:rPr>
              <a:t>Convex hull</a:t>
            </a:r>
          </a:p>
        </p:txBody>
      </p:sp>
    </p:spTree>
    <p:extLst>
      <p:ext uri="{BB962C8B-B14F-4D97-AF65-F5344CB8AC3E}">
        <p14:creationId xmlns:p14="http://schemas.microsoft.com/office/powerpoint/2010/main" val="199506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3"/>
          <p:cNvSpPr txBox="1">
            <a:spLocks noGrp="1"/>
          </p:cNvSpPr>
          <p:nvPr>
            <p:ph type="title"/>
          </p:nvPr>
        </p:nvSpPr>
        <p:spPr>
          <a:xfrm>
            <a:off x="713100" y="1283025"/>
            <a:ext cx="2999100" cy="153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picture always reinforces the concept</a:t>
            </a:r>
            <a:endParaRPr/>
          </a:p>
        </p:txBody>
      </p:sp>
      <p:sp>
        <p:nvSpPr>
          <p:cNvPr id="259" name="Google Shape;259;p43"/>
          <p:cNvSpPr txBox="1">
            <a:spLocks noGrp="1"/>
          </p:cNvSpPr>
          <p:nvPr>
            <p:ph type="subTitle" idx="1"/>
          </p:nvPr>
        </p:nvSpPr>
        <p:spPr>
          <a:xfrm>
            <a:off x="713100" y="2871375"/>
            <a:ext cx="2999100" cy="98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Images reveal large amounts of data, so remember: use an image instead of long texts</a:t>
            </a:r>
            <a:endParaRPr/>
          </a:p>
        </p:txBody>
      </p:sp>
      <p:pic>
        <p:nvPicPr>
          <p:cNvPr id="260" name="Google Shape;260;p43"/>
          <p:cNvPicPr preferRelativeResize="0"/>
          <p:nvPr/>
        </p:nvPicPr>
        <p:blipFill rotWithShape="1">
          <a:blip r:embed="rId3">
            <a:alphaModFix/>
          </a:blip>
          <a:srcRect/>
          <a:stretch/>
        </p:blipFill>
        <p:spPr>
          <a:xfrm>
            <a:off x="4469773" y="802584"/>
            <a:ext cx="3653812" cy="3538331"/>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subTitle" idx="1"/>
          </p:nvPr>
        </p:nvSpPr>
        <p:spPr>
          <a:xfrm>
            <a:off x="5809650" y="533323"/>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a:t>Introduction</a:t>
            </a:r>
            <a:endParaRPr/>
          </a:p>
        </p:txBody>
      </p:sp>
      <p:sp>
        <p:nvSpPr>
          <p:cNvPr id="159" name="Google Shape;159;p33"/>
          <p:cNvSpPr txBox="1">
            <a:spLocks noGrp="1"/>
          </p:cNvSpPr>
          <p:nvPr>
            <p:ph type="title"/>
          </p:nvPr>
        </p:nvSpPr>
        <p:spPr>
          <a:xfrm>
            <a:off x="852525" y="1847300"/>
            <a:ext cx="2729448" cy="123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4400">
                <a:latin typeface="Eras Bold ITC" panose="020B0907030504020204" pitchFamily="34" charset="0"/>
                <a:ea typeface="Arial Rounded"/>
                <a:cs typeface="Arial Rounded"/>
                <a:sym typeface="Arial Rounded"/>
              </a:rPr>
              <a:t>Table of content</a:t>
            </a:r>
            <a:endParaRPr sz="4400">
              <a:latin typeface="Eras Bold ITC" panose="020B0907030504020204" pitchFamily="34" charset="0"/>
              <a:ea typeface="Arial Rounded"/>
              <a:cs typeface="Arial Rounded"/>
              <a:sym typeface="Arial Rounded"/>
            </a:endParaRPr>
          </a:p>
        </p:txBody>
      </p:sp>
      <p:sp>
        <p:nvSpPr>
          <p:cNvPr id="160" name="Google Shape;160;p33"/>
          <p:cNvSpPr txBox="1">
            <a:spLocks noGrp="1"/>
          </p:cNvSpPr>
          <p:nvPr>
            <p:ph type="title" idx="2"/>
          </p:nvPr>
        </p:nvSpPr>
        <p:spPr>
          <a:xfrm>
            <a:off x="4811028" y="8170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01</a:t>
            </a:r>
            <a:endParaRPr>
              <a:solidFill>
                <a:schemeClr val="lt1"/>
              </a:solidFill>
            </a:endParaRPr>
          </a:p>
        </p:txBody>
      </p:sp>
      <p:sp>
        <p:nvSpPr>
          <p:cNvPr id="161" name="Google Shape;161;p33"/>
          <p:cNvSpPr txBox="1">
            <a:spLocks noGrp="1"/>
          </p:cNvSpPr>
          <p:nvPr>
            <p:ph type="title" idx="4"/>
          </p:nvPr>
        </p:nvSpPr>
        <p:spPr>
          <a:xfrm>
            <a:off x="4811028" y="18495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02</a:t>
            </a:r>
            <a:endParaRPr>
              <a:solidFill>
                <a:schemeClr val="lt1"/>
              </a:solidFill>
            </a:endParaRPr>
          </a:p>
        </p:txBody>
      </p:sp>
      <p:sp>
        <p:nvSpPr>
          <p:cNvPr id="162" name="Google Shape;162;p33"/>
          <p:cNvSpPr txBox="1">
            <a:spLocks noGrp="1"/>
          </p:cNvSpPr>
          <p:nvPr>
            <p:ph type="title" idx="5"/>
          </p:nvPr>
        </p:nvSpPr>
        <p:spPr>
          <a:xfrm>
            <a:off x="4811028" y="289172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03</a:t>
            </a:r>
            <a:endParaRPr>
              <a:solidFill>
                <a:schemeClr val="lt1"/>
              </a:solidFill>
            </a:endParaRPr>
          </a:p>
        </p:txBody>
      </p:sp>
      <p:sp>
        <p:nvSpPr>
          <p:cNvPr id="163" name="Google Shape;163;p33"/>
          <p:cNvSpPr txBox="1">
            <a:spLocks noGrp="1"/>
          </p:cNvSpPr>
          <p:nvPr>
            <p:ph type="title" idx="6"/>
          </p:nvPr>
        </p:nvSpPr>
        <p:spPr>
          <a:xfrm>
            <a:off x="4811028" y="3938075"/>
            <a:ext cx="603600" cy="42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solidFill>
                  <a:schemeClr val="lt1"/>
                </a:solidFill>
              </a:rPr>
              <a:t>04</a:t>
            </a:r>
            <a:endParaRPr>
              <a:solidFill>
                <a:schemeClr val="lt1"/>
              </a:solidFill>
            </a:endParaRPr>
          </a:p>
        </p:txBody>
      </p:sp>
      <p:sp>
        <p:nvSpPr>
          <p:cNvPr id="164" name="Google Shape;164;p33"/>
          <p:cNvSpPr txBox="1">
            <a:spLocks noGrp="1"/>
          </p:cNvSpPr>
          <p:nvPr>
            <p:ph type="subTitle" idx="7"/>
          </p:nvPr>
        </p:nvSpPr>
        <p:spPr>
          <a:xfrm>
            <a:off x="5809650" y="1447376"/>
            <a:ext cx="187440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dirty="0"/>
              <a:t>Objective</a:t>
            </a:r>
            <a:endParaRPr dirty="0"/>
          </a:p>
        </p:txBody>
      </p:sp>
      <p:sp>
        <p:nvSpPr>
          <p:cNvPr id="165" name="Google Shape;165;p33"/>
          <p:cNvSpPr txBox="1">
            <a:spLocks noGrp="1"/>
          </p:cNvSpPr>
          <p:nvPr>
            <p:ph type="subTitle" idx="9"/>
          </p:nvPr>
        </p:nvSpPr>
        <p:spPr>
          <a:xfrm>
            <a:off x="5809650" y="3219431"/>
            <a:ext cx="2453080" cy="42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 dirty="0"/>
              <a:t>Implementation</a:t>
            </a:r>
            <a:endParaRPr dirty="0"/>
          </a:p>
        </p:txBody>
      </p:sp>
      <p:sp>
        <p:nvSpPr>
          <p:cNvPr id="166" name="Google Shape;166;p33"/>
          <p:cNvSpPr txBox="1">
            <a:spLocks noGrp="1"/>
          </p:cNvSpPr>
          <p:nvPr>
            <p:ph type="subTitle" idx="14"/>
          </p:nvPr>
        </p:nvSpPr>
        <p:spPr>
          <a:xfrm>
            <a:off x="5809650" y="2138000"/>
            <a:ext cx="3334500" cy="658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IN" dirty="0"/>
              <a:t>Library Used</a:t>
            </a:r>
            <a:endParaRPr dirty="0"/>
          </a:p>
        </p:txBody>
      </p:sp>
      <p:pic>
        <p:nvPicPr>
          <p:cNvPr id="167" name="Google Shape;167;p33"/>
          <p:cNvPicPr preferRelativeResize="0"/>
          <p:nvPr/>
        </p:nvPicPr>
        <p:blipFill rotWithShape="1">
          <a:blip r:embed="rId3">
            <a:alphaModFix/>
          </a:blip>
          <a:srcRect/>
          <a:stretch/>
        </p:blipFill>
        <p:spPr>
          <a:xfrm>
            <a:off x="4805638" y="398159"/>
            <a:ext cx="642875" cy="658593"/>
          </a:xfrm>
          <a:prstGeom prst="rect">
            <a:avLst/>
          </a:prstGeom>
          <a:noFill/>
          <a:ln>
            <a:noFill/>
          </a:ln>
        </p:spPr>
      </p:pic>
      <p:pic>
        <p:nvPicPr>
          <p:cNvPr id="168" name="Google Shape;168;p33"/>
          <p:cNvPicPr preferRelativeResize="0"/>
          <p:nvPr/>
        </p:nvPicPr>
        <p:blipFill rotWithShape="1">
          <a:blip r:embed="rId4">
            <a:alphaModFix/>
          </a:blip>
          <a:srcRect/>
          <a:stretch/>
        </p:blipFill>
        <p:spPr>
          <a:xfrm>
            <a:off x="4805638" y="4007018"/>
            <a:ext cx="642875" cy="658510"/>
          </a:xfrm>
          <a:prstGeom prst="rect">
            <a:avLst/>
          </a:prstGeom>
          <a:noFill/>
          <a:ln>
            <a:noFill/>
          </a:ln>
        </p:spPr>
      </p:pic>
      <p:pic>
        <p:nvPicPr>
          <p:cNvPr id="169" name="Google Shape;169;p33"/>
          <p:cNvPicPr preferRelativeResize="0"/>
          <p:nvPr/>
        </p:nvPicPr>
        <p:blipFill rotWithShape="1">
          <a:blip r:embed="rId3">
            <a:alphaModFix/>
          </a:blip>
          <a:srcRect/>
          <a:stretch/>
        </p:blipFill>
        <p:spPr>
          <a:xfrm rot="2056885">
            <a:off x="4787541" y="3081892"/>
            <a:ext cx="679069" cy="695666"/>
          </a:xfrm>
          <a:prstGeom prst="rect">
            <a:avLst/>
          </a:prstGeom>
          <a:noFill/>
          <a:ln>
            <a:noFill/>
          </a:ln>
        </p:spPr>
      </p:pic>
      <p:pic>
        <p:nvPicPr>
          <p:cNvPr id="170" name="Google Shape;170;p33"/>
          <p:cNvPicPr preferRelativeResize="0"/>
          <p:nvPr/>
        </p:nvPicPr>
        <p:blipFill rotWithShape="1">
          <a:blip r:embed="rId4">
            <a:alphaModFix/>
          </a:blip>
          <a:srcRect/>
          <a:stretch/>
        </p:blipFill>
        <p:spPr>
          <a:xfrm>
            <a:off x="4805647" y="2258602"/>
            <a:ext cx="642865" cy="658500"/>
          </a:xfrm>
          <a:prstGeom prst="rect">
            <a:avLst/>
          </a:prstGeom>
          <a:noFill/>
          <a:ln>
            <a:noFill/>
          </a:ln>
        </p:spPr>
      </p:pic>
      <p:pic>
        <p:nvPicPr>
          <p:cNvPr id="171" name="Google Shape;171;p33"/>
          <p:cNvPicPr preferRelativeResize="0"/>
          <p:nvPr/>
        </p:nvPicPr>
        <p:blipFill rotWithShape="1">
          <a:blip r:embed="rId3">
            <a:alphaModFix/>
          </a:blip>
          <a:srcRect/>
          <a:stretch/>
        </p:blipFill>
        <p:spPr>
          <a:xfrm>
            <a:off x="4805638" y="1328382"/>
            <a:ext cx="642875" cy="658593"/>
          </a:xfrm>
          <a:prstGeom prst="rect">
            <a:avLst/>
          </a:prstGeom>
          <a:noFill/>
          <a:ln>
            <a:noFill/>
          </a:ln>
        </p:spPr>
      </p:pic>
      <p:sp>
        <p:nvSpPr>
          <p:cNvPr id="172" name="Google Shape;172;p33"/>
          <p:cNvSpPr txBox="1"/>
          <p:nvPr/>
        </p:nvSpPr>
        <p:spPr>
          <a:xfrm>
            <a:off x="5809650" y="4082325"/>
            <a:ext cx="3069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latin typeface="Red Hat Display"/>
                <a:ea typeface="Red Hat Display"/>
                <a:cs typeface="Red Hat Display"/>
                <a:sym typeface="Red Hat Display"/>
              </a:rPr>
              <a:t>Algorithm</a:t>
            </a:r>
            <a:endParaRPr sz="2100" b="1" dirty="0">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126250" y="544900"/>
            <a:ext cx="3789900" cy="2171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700" dirty="0">
                <a:latin typeface="Eras Bold ITC" panose="020B0907030504020204" pitchFamily="34" charset="0"/>
                <a:ea typeface="Arial Rounded"/>
                <a:cs typeface="Arial Rounded"/>
                <a:sym typeface="Arial Rounded"/>
              </a:rPr>
              <a:t>Future  Work Approach</a:t>
            </a:r>
            <a:endParaRPr sz="3700" dirty="0">
              <a:latin typeface="Eras Bold ITC" panose="020B0907030504020204" pitchFamily="34" charset="0"/>
              <a:ea typeface="Arial Rounded"/>
              <a:cs typeface="Arial Rounded"/>
              <a:sym typeface="Arial Rounded"/>
            </a:endParaRPr>
          </a:p>
        </p:txBody>
      </p:sp>
      <p:sp>
        <p:nvSpPr>
          <p:cNvPr id="266" name="Google Shape;266;p44"/>
          <p:cNvSpPr txBox="1">
            <a:spLocks noGrp="1"/>
          </p:cNvSpPr>
          <p:nvPr>
            <p:ph type="subTitle" idx="4"/>
          </p:nvPr>
        </p:nvSpPr>
        <p:spPr>
          <a:xfrm>
            <a:off x="4580853" y="679300"/>
            <a:ext cx="4353600" cy="19029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Font typeface="Red Hat Display Medium"/>
              <a:buChar char="●"/>
            </a:pPr>
            <a:r>
              <a:rPr lang="en" sz="1700" dirty="0">
                <a:latin typeface="Red Hat Display Medium"/>
                <a:ea typeface="Red Hat Display Medium"/>
                <a:cs typeface="Red Hat Display Medium"/>
                <a:sym typeface="Red Hat Display Medium"/>
              </a:rPr>
              <a:t>In this project we propose an idea for feasible communication between hearing impaired and normal person with the help of python</a:t>
            </a:r>
            <a:endParaRPr sz="1700" dirty="0">
              <a:latin typeface="Red Hat Display Medium"/>
              <a:ea typeface="Red Hat Display Medium"/>
              <a:cs typeface="Red Hat Display Medium"/>
              <a:sym typeface="Red Hat Display Medium"/>
            </a:endParaRPr>
          </a:p>
        </p:txBody>
      </p:sp>
      <p:sp>
        <p:nvSpPr>
          <p:cNvPr id="267" name="Google Shape;267;p44"/>
          <p:cNvSpPr txBox="1">
            <a:spLocks noGrp="1"/>
          </p:cNvSpPr>
          <p:nvPr>
            <p:ph type="subTitle" idx="6"/>
          </p:nvPr>
        </p:nvSpPr>
        <p:spPr>
          <a:xfrm>
            <a:off x="4580853" y="2501055"/>
            <a:ext cx="4298400" cy="1665316"/>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Red Hat Display Medium"/>
              <a:buChar char="●"/>
            </a:pPr>
            <a:r>
              <a:rPr lang="en" sz="1700" dirty="0">
                <a:latin typeface="Red Hat Display Medium"/>
                <a:ea typeface="Red Hat Display Medium"/>
                <a:cs typeface="Red Hat Display Medium"/>
                <a:sym typeface="Red Hat Display Medium"/>
              </a:rPr>
              <a:t>There is ever the sounding challenge to develop a sign language system in data collection remains  invariant of the unconstraint environment .This project can be extended to the real-time data.</a:t>
            </a:r>
            <a:endParaRPr sz="1700" dirty="0">
              <a:latin typeface="Red Hat Display Medium"/>
              <a:ea typeface="Red Hat Display Medium"/>
              <a:cs typeface="Red Hat Display Medium"/>
              <a:sym typeface="Red Hat Display Medium"/>
            </a:endParaRPr>
          </a:p>
          <a:p>
            <a:pPr marL="0" lvl="0" indent="0" algn="l" rtl="0">
              <a:lnSpc>
                <a:spcPct val="100000"/>
              </a:lnSpc>
              <a:spcBef>
                <a:spcPts val="0"/>
              </a:spcBef>
              <a:spcAft>
                <a:spcPts val="0"/>
              </a:spcAft>
              <a:buSzPts val="1400"/>
              <a:buNone/>
            </a:pPr>
            <a:endParaRPr sz="1700" dirty="0">
              <a:latin typeface="Red Hat Display Medium"/>
              <a:ea typeface="Red Hat Display Medium"/>
              <a:cs typeface="Red Hat Display Medium"/>
              <a:sym typeface="Red Hat Display Medium"/>
            </a:endParaRPr>
          </a:p>
        </p:txBody>
      </p:sp>
      <p:pic>
        <p:nvPicPr>
          <p:cNvPr id="5" name="Picture 6" descr="A picture containing room&#10;&#10;Description generated with very high confidence">
            <a:extLst>
              <a:ext uri="{FF2B5EF4-FFF2-40B4-BE49-F238E27FC236}">
                <a16:creationId xmlns:a16="http://schemas.microsoft.com/office/drawing/2014/main" xmlns="" id="{4F025A40-F7DB-4115-985E-9B62C4A4264B}"/>
              </a:ext>
            </a:extLst>
          </p:cNvPr>
          <p:cNvPicPr>
            <a:picLocks noChangeAspect="1"/>
          </p:cNvPicPr>
          <p:nvPr/>
        </p:nvPicPr>
        <p:blipFill>
          <a:blip r:embed="rId3"/>
          <a:stretch>
            <a:fillRect/>
          </a:stretch>
        </p:blipFill>
        <p:spPr>
          <a:xfrm>
            <a:off x="581562" y="2851734"/>
            <a:ext cx="2983273" cy="2132740"/>
          </a:xfrm>
          <a:prstGeom prst="rect">
            <a:avLst/>
          </a:prstGeom>
          <a:ln>
            <a:noFill/>
          </a:ln>
          <a:effectLst>
            <a:softEdge rad="11250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5"/>
          <p:cNvSpPr txBox="1">
            <a:spLocks noGrp="1"/>
          </p:cNvSpPr>
          <p:nvPr>
            <p:ph type="title" idx="2"/>
          </p:nvPr>
        </p:nvSpPr>
        <p:spPr>
          <a:xfrm>
            <a:off x="2426843" y="251517"/>
            <a:ext cx="4386468" cy="79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5400" dirty="0">
                <a:latin typeface="Eras Bold ITC" panose="020B0907030504020204" pitchFamily="34" charset="0"/>
              </a:rPr>
              <a:t>References</a:t>
            </a:r>
            <a:endParaRPr sz="5400" dirty="0">
              <a:latin typeface="Eras Bold ITC" panose="020B0907030504020204" pitchFamily="34" charset="0"/>
            </a:endParaRPr>
          </a:p>
        </p:txBody>
      </p:sp>
      <p:sp>
        <p:nvSpPr>
          <p:cNvPr id="273" name="Google Shape;273;p45"/>
          <p:cNvSpPr txBox="1">
            <a:spLocks noGrp="1"/>
          </p:cNvSpPr>
          <p:nvPr>
            <p:ph type="subTitle" idx="1"/>
          </p:nvPr>
        </p:nvSpPr>
        <p:spPr>
          <a:xfrm>
            <a:off x="457199" y="1411356"/>
            <a:ext cx="8064000" cy="3354300"/>
          </a:xfrm>
          <a:prstGeom prst="rect">
            <a:avLst/>
          </a:prstGeom>
          <a:noFill/>
          <a:ln>
            <a:noFill/>
          </a:ln>
        </p:spPr>
        <p:txBody>
          <a:bodyPr spcFirstLastPara="1" wrap="square" lIns="91425" tIns="91425" rIns="91425" bIns="91425" anchor="t" anchorCtr="0">
            <a:noAutofit/>
          </a:bodyPr>
          <a:lstStyle/>
          <a:p>
            <a:pPr marL="285750" lvl="0" indent="-285750">
              <a:buFont typeface="Noto Sans Symbols"/>
              <a:buChar char="❖"/>
            </a:pPr>
            <a:r>
              <a:rPr lang="en-IN" b="1" dirty="0"/>
              <a:t>S. M. M. </a:t>
            </a:r>
            <a:r>
              <a:rPr lang="en-IN" b="1" dirty="0" err="1"/>
              <a:t>Roomi</a:t>
            </a:r>
            <a:r>
              <a:rPr lang="en-IN" b="1" dirty="0"/>
              <a:t>, R. J. </a:t>
            </a:r>
            <a:r>
              <a:rPr lang="en-IN" b="1" dirty="0" err="1"/>
              <a:t>Priya</a:t>
            </a:r>
            <a:r>
              <a:rPr lang="en-IN" b="1" dirty="0"/>
              <a:t>, and H. </a:t>
            </a:r>
            <a:r>
              <a:rPr lang="en-IN" b="1" dirty="0" err="1"/>
              <a:t>Jayalakshmi</a:t>
            </a:r>
            <a:r>
              <a:rPr lang="en-IN" b="1" dirty="0"/>
              <a:t> 2010 Hand Gesture Recognition for Human- Computer Interaction (J. </a:t>
            </a:r>
            <a:r>
              <a:rPr lang="en-IN" b="1" dirty="0" err="1"/>
              <a:t>Comput</a:t>
            </a:r>
            <a:r>
              <a:rPr lang="en-IN" b="1" dirty="0"/>
              <a:t>. Science vol. 6) no. 9 pp. 1002–1007</a:t>
            </a:r>
            <a:r>
              <a:rPr lang="en" b="1" dirty="0" smtClean="0">
                <a:solidFill>
                  <a:srgbClr val="0C0C0C"/>
                </a:solidFill>
              </a:rPr>
              <a:t>. </a:t>
            </a:r>
            <a:endParaRPr b="1" dirty="0"/>
          </a:p>
          <a:p>
            <a:pPr marL="0" lvl="0" indent="0" algn="ctr" rtl="0">
              <a:lnSpc>
                <a:spcPct val="100000"/>
              </a:lnSpc>
              <a:spcBef>
                <a:spcPts val="0"/>
              </a:spcBef>
              <a:spcAft>
                <a:spcPts val="0"/>
              </a:spcAft>
              <a:buSzPts val="1400"/>
              <a:buNone/>
            </a:pPr>
            <a:endParaRPr b="1" dirty="0">
              <a:solidFill>
                <a:srgbClr val="0C0C0C"/>
              </a:solidFill>
            </a:endParaRPr>
          </a:p>
          <a:p>
            <a:pPr marL="285750" lvl="0" indent="-285750" algn="ctr" rtl="0">
              <a:lnSpc>
                <a:spcPct val="100000"/>
              </a:lnSpc>
              <a:spcBef>
                <a:spcPts val="0"/>
              </a:spcBef>
              <a:spcAft>
                <a:spcPts val="0"/>
              </a:spcAft>
              <a:buSzPts val="1400"/>
              <a:buFont typeface="Noto Sans Symbols"/>
              <a:buChar char="❖"/>
            </a:pPr>
            <a:r>
              <a:rPr lang="en" b="1" dirty="0">
                <a:solidFill>
                  <a:srgbClr val="0C0C0C"/>
                </a:solidFill>
              </a:rPr>
              <a:t>Naresh Kumar(2017). Sign Language Recognition for Hearing Impaired People based on Hands Symbols Classification. International Conference on Computing, Communication and Automation (ICCCA2017) </a:t>
            </a:r>
            <a:endParaRPr b="1" dirty="0"/>
          </a:p>
          <a:p>
            <a:pPr marL="0" lvl="0" indent="0" algn="ctr" rtl="0">
              <a:lnSpc>
                <a:spcPct val="100000"/>
              </a:lnSpc>
              <a:spcBef>
                <a:spcPts val="0"/>
              </a:spcBef>
              <a:spcAft>
                <a:spcPts val="0"/>
              </a:spcAft>
              <a:buSzPts val="1400"/>
              <a:buNone/>
            </a:pPr>
            <a:endParaRPr b="1" dirty="0">
              <a:solidFill>
                <a:srgbClr val="0C0C0C"/>
              </a:solidFill>
            </a:endParaRPr>
          </a:p>
          <a:p>
            <a:pPr marL="285750" lvl="0" indent="-285750">
              <a:buFont typeface="Noto Sans Symbols"/>
              <a:buChar char="❖"/>
            </a:pPr>
            <a:r>
              <a:rPr lang="en-IN" b="1" dirty="0"/>
              <a:t>P. B. </a:t>
            </a:r>
            <a:r>
              <a:rPr lang="en-IN" b="1" dirty="0" err="1"/>
              <a:t>Nayana</a:t>
            </a:r>
            <a:r>
              <a:rPr lang="en-IN" b="1" dirty="0"/>
              <a:t> and S. </a:t>
            </a:r>
            <a:r>
              <a:rPr lang="en-IN" b="1" dirty="0" err="1"/>
              <a:t>Kubakaddi</a:t>
            </a:r>
            <a:r>
              <a:rPr lang="en-IN" b="1" dirty="0"/>
              <a:t> 2014 </a:t>
            </a:r>
            <a:r>
              <a:rPr lang="en-IN" b="1" dirty="0" err="1"/>
              <a:t>Implentation</a:t>
            </a:r>
            <a:r>
              <a:rPr lang="en-IN" b="1" dirty="0"/>
              <a:t> of Hand Gesture Recognition Technique for HCI Using Open CV (International Journal of Recent </a:t>
            </a:r>
            <a:r>
              <a:rPr lang="en-IN" b="1" dirty="0" err="1"/>
              <a:t>Dev</a:t>
            </a:r>
            <a:r>
              <a:rPr lang="en-IN" b="1" dirty="0"/>
              <a:t>) vol. 2 no. 5 </a:t>
            </a:r>
            <a:r>
              <a:rPr lang="en-IN" b="1" dirty="0" err="1"/>
              <a:t>pp</a:t>
            </a:r>
            <a:r>
              <a:rPr lang="en-IN" b="1" dirty="0"/>
              <a:t> 17–21</a:t>
            </a:r>
            <a:endParaRPr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2042800" y="-341025"/>
            <a:ext cx="6283500" cy="228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sz="8500" i="1">
                <a:solidFill>
                  <a:schemeClr val="accent4"/>
                </a:solidFill>
                <a:latin typeface="Arial Rounded"/>
                <a:ea typeface="Arial Rounded"/>
                <a:cs typeface="Arial Rounded"/>
                <a:sym typeface="Arial Rounded"/>
              </a:rPr>
              <a:t>Thank You</a:t>
            </a:r>
            <a:endParaRPr sz="8500" i="1">
              <a:solidFill>
                <a:schemeClr val="accent4"/>
              </a:solidFill>
              <a:latin typeface="Arial Rounded"/>
              <a:ea typeface="Arial Rounded"/>
              <a:cs typeface="Arial Rounded"/>
              <a:sym typeface="Arial Rounded"/>
            </a:endParaRPr>
          </a:p>
        </p:txBody>
      </p:sp>
      <p:sp>
        <p:nvSpPr>
          <p:cNvPr id="279" name="Google Shape;279;p46"/>
          <p:cNvSpPr txBox="1"/>
          <p:nvPr/>
        </p:nvSpPr>
        <p:spPr>
          <a:xfrm>
            <a:off x="5598175" y="3594775"/>
            <a:ext cx="7343100" cy="85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pic>
        <p:nvPicPr>
          <p:cNvPr id="280" name="Google Shape;280;p46"/>
          <p:cNvPicPr preferRelativeResize="0"/>
          <p:nvPr/>
        </p:nvPicPr>
        <p:blipFill rotWithShape="1">
          <a:blip r:embed="rId3">
            <a:alphaModFix/>
          </a:blip>
          <a:srcRect/>
          <a:stretch/>
        </p:blipFill>
        <p:spPr>
          <a:xfrm rot="10799999">
            <a:off x="1040650" y="1782501"/>
            <a:ext cx="7219925" cy="653325"/>
          </a:xfrm>
          <a:prstGeom prst="rect">
            <a:avLst/>
          </a:prstGeom>
          <a:noFill/>
          <a:ln>
            <a:noFill/>
          </a:ln>
        </p:spPr>
      </p:pic>
      <p:sp>
        <p:nvSpPr>
          <p:cNvPr id="281" name="Google Shape;281;p46"/>
          <p:cNvSpPr txBox="1"/>
          <p:nvPr/>
        </p:nvSpPr>
        <p:spPr>
          <a:xfrm>
            <a:off x="3822100" y="2713825"/>
            <a:ext cx="4504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i="1">
                <a:solidFill>
                  <a:schemeClr val="accent4"/>
                </a:solidFill>
                <a:latin typeface="Arial Rounded"/>
                <a:ea typeface="Arial Rounded"/>
                <a:cs typeface="Arial Rounded"/>
                <a:sym typeface="Arial Rounded"/>
              </a:rPr>
              <a:t>PROJECT BY:</a:t>
            </a:r>
            <a:endParaRPr sz="2600" b="1" i="1">
              <a:solidFill>
                <a:schemeClr val="accent4"/>
              </a:solidFill>
              <a:latin typeface="Arial Rounded"/>
              <a:ea typeface="Arial Rounded"/>
              <a:cs typeface="Arial Rounded"/>
              <a:sym typeface="Arial Rounded"/>
            </a:endParaRPr>
          </a:p>
          <a:p>
            <a:pPr marL="0" lvl="0" indent="0" algn="l" rtl="0">
              <a:spcBef>
                <a:spcPts val="0"/>
              </a:spcBef>
              <a:spcAft>
                <a:spcPts val="0"/>
              </a:spcAft>
              <a:buNone/>
            </a:pPr>
            <a:endParaRPr sz="2600" b="1" i="1">
              <a:solidFill>
                <a:schemeClr val="accent4"/>
              </a:solidFill>
              <a:latin typeface="Arial Rounded"/>
              <a:ea typeface="Arial Rounded"/>
              <a:cs typeface="Arial Rounded"/>
              <a:sym typeface="Arial Rounded"/>
            </a:endParaRPr>
          </a:p>
          <a:p>
            <a:pPr marL="0" lvl="0" indent="0" algn="l" rtl="0">
              <a:spcBef>
                <a:spcPts val="0"/>
              </a:spcBef>
              <a:spcAft>
                <a:spcPts val="0"/>
              </a:spcAft>
              <a:buNone/>
            </a:pPr>
            <a:r>
              <a:rPr lang="en" sz="2600" b="1" i="1">
                <a:solidFill>
                  <a:schemeClr val="accent4"/>
                </a:solidFill>
                <a:latin typeface="Arial Rounded"/>
                <a:ea typeface="Arial Rounded"/>
                <a:cs typeface="Arial Rounded"/>
                <a:sym typeface="Arial Rounded"/>
              </a:rPr>
              <a:t>Isha Anand - 181473</a:t>
            </a:r>
            <a:endParaRPr sz="2600" b="1" i="1">
              <a:solidFill>
                <a:schemeClr val="accent4"/>
              </a:solidFill>
              <a:latin typeface="Arial Rounded"/>
              <a:ea typeface="Arial Rounded"/>
              <a:cs typeface="Arial Rounded"/>
              <a:sym typeface="Arial Rounded"/>
            </a:endParaRPr>
          </a:p>
          <a:p>
            <a:pPr marL="0" lvl="0" indent="0" algn="l" rtl="0">
              <a:spcBef>
                <a:spcPts val="0"/>
              </a:spcBef>
              <a:spcAft>
                <a:spcPts val="0"/>
              </a:spcAft>
              <a:buNone/>
            </a:pPr>
            <a:r>
              <a:rPr lang="en" sz="2600" b="1" i="1">
                <a:solidFill>
                  <a:schemeClr val="accent4"/>
                </a:solidFill>
                <a:latin typeface="Arial Rounded"/>
                <a:ea typeface="Arial Rounded"/>
                <a:cs typeface="Arial Rounded"/>
                <a:sym typeface="Arial Rounded"/>
              </a:rPr>
              <a:t>Vidhita Jain - 181486</a:t>
            </a:r>
            <a:endParaRPr sz="2600" b="1" i="1">
              <a:solidFill>
                <a:schemeClr val="accent4"/>
              </a:solidFill>
              <a:latin typeface="Arial Rounded"/>
              <a:ea typeface="Arial Rounded"/>
              <a:cs typeface="Arial Rounded"/>
              <a:sym typeface="Arial Rounded"/>
            </a:endParaRPr>
          </a:p>
        </p:txBody>
      </p:sp>
      <p:pic>
        <p:nvPicPr>
          <p:cNvPr id="282" name="Google Shape;282;p46"/>
          <p:cNvPicPr preferRelativeResize="0"/>
          <p:nvPr/>
        </p:nvPicPr>
        <p:blipFill rotWithShape="1">
          <a:blip r:embed="rId3">
            <a:alphaModFix/>
          </a:blip>
          <a:srcRect/>
          <a:stretch/>
        </p:blipFill>
        <p:spPr>
          <a:xfrm rot="10800000">
            <a:off x="-801424" y="4642950"/>
            <a:ext cx="10346799" cy="653325"/>
          </a:xfrm>
          <a:prstGeom prst="rect">
            <a:avLst/>
          </a:prstGeom>
          <a:noFill/>
          <a:ln>
            <a:noFill/>
          </a:ln>
        </p:spPr>
      </p:pic>
      <p:pic>
        <p:nvPicPr>
          <p:cNvPr id="283" name="Google Shape;283;p46"/>
          <p:cNvPicPr preferRelativeResize="0"/>
          <p:nvPr/>
        </p:nvPicPr>
        <p:blipFill>
          <a:blip r:embed="rId4">
            <a:alphaModFix/>
          </a:blip>
          <a:stretch>
            <a:fillRect/>
          </a:stretch>
        </p:blipFill>
        <p:spPr>
          <a:xfrm>
            <a:off x="251350" y="1214275"/>
            <a:ext cx="2291700" cy="3486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4"/>
          <p:cNvSpPr txBox="1">
            <a:spLocks noGrp="1"/>
          </p:cNvSpPr>
          <p:nvPr>
            <p:ph type="title"/>
          </p:nvPr>
        </p:nvSpPr>
        <p:spPr>
          <a:xfrm>
            <a:off x="264739" y="565062"/>
            <a:ext cx="5141649" cy="85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 dirty="0">
                <a:latin typeface="Eras Bold ITC" panose="020B0907030504020204" pitchFamily="34" charset="0"/>
              </a:rPr>
              <a:t>Introduction</a:t>
            </a:r>
            <a:endParaRPr dirty="0">
              <a:latin typeface="Eras Bold ITC" panose="020B0907030504020204" pitchFamily="34" charset="0"/>
            </a:endParaRPr>
          </a:p>
        </p:txBody>
      </p:sp>
      <p:pic>
        <p:nvPicPr>
          <p:cNvPr id="179" name="Google Shape;179;p34"/>
          <p:cNvPicPr preferRelativeResize="0"/>
          <p:nvPr/>
        </p:nvPicPr>
        <p:blipFill rotWithShape="1">
          <a:blip r:embed="rId3">
            <a:alphaModFix/>
          </a:blip>
          <a:srcRect/>
          <a:stretch/>
        </p:blipFill>
        <p:spPr>
          <a:xfrm>
            <a:off x="5539409" y="1491189"/>
            <a:ext cx="3175654" cy="3043030"/>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
        <p:nvSpPr>
          <p:cNvPr id="6" name="TextBox 5">
            <a:extLst>
              <a:ext uri="{FF2B5EF4-FFF2-40B4-BE49-F238E27FC236}">
                <a16:creationId xmlns:a16="http://schemas.microsoft.com/office/drawing/2014/main" xmlns="" id="{FB5E4CF8-43E1-4554-A11E-75995C57C3ED}"/>
              </a:ext>
            </a:extLst>
          </p:cNvPr>
          <p:cNvSpPr txBox="1"/>
          <p:nvPr/>
        </p:nvSpPr>
        <p:spPr>
          <a:xfrm>
            <a:off x="580191" y="1623889"/>
            <a:ext cx="3489919" cy="2554545"/>
          </a:xfrm>
          <a:prstGeom prst="rect">
            <a:avLst/>
          </a:prstGeom>
          <a:noFill/>
        </p:spPr>
        <p:txBody>
          <a:bodyPr wrap="square" rtlCol="0">
            <a:spAutoFit/>
          </a:bodyPr>
          <a:lstStyle/>
          <a:p>
            <a:r>
              <a:rPr lang="en-US" sz="2000" b="1" i="0" dirty="0">
                <a:solidFill>
                  <a:srgbClr val="202124"/>
                </a:solidFill>
                <a:effectLst/>
                <a:latin typeface="Adobe Arabic" panose="02040503050201020203" pitchFamily="18" charset="-78"/>
                <a:cs typeface="Adobe Arabic" panose="02040503050201020203" pitchFamily="18" charset="-78"/>
              </a:rPr>
              <a:t>This is a Project which detects a human hand, segments the hand using thresholding, counts the number of fingers being held up and displays the corresponding text, all from a live video input. </a:t>
            </a:r>
            <a:r>
              <a:rPr lang="en-US" sz="2000" b="1" dirty="0">
                <a:solidFill>
                  <a:srgbClr val="202124"/>
                </a:solidFill>
                <a:latin typeface="Adobe Arabic" panose="02040503050201020203" pitchFamily="18" charset="-78"/>
                <a:cs typeface="Adobe Arabic" panose="02040503050201020203" pitchFamily="18" charset="-78"/>
              </a:rPr>
              <a:t>We </a:t>
            </a:r>
            <a:r>
              <a:rPr lang="en-US" sz="2000" b="1" i="0" dirty="0">
                <a:solidFill>
                  <a:srgbClr val="202124"/>
                </a:solidFill>
                <a:effectLst/>
                <a:latin typeface="Adobe Arabic" panose="02040503050201020203" pitchFamily="18" charset="-78"/>
                <a:cs typeface="Adobe Arabic" panose="02040503050201020203" pitchFamily="18" charset="-78"/>
              </a:rPr>
              <a:t>programmed this in Python using the open source Computer Vision library OpenCV</a:t>
            </a:r>
            <a:endParaRPr lang="en-IN" sz="2000" b="1" dirty="0">
              <a:latin typeface="Adobe Arabic" panose="02040503050201020203" pitchFamily="18" charset="-78"/>
              <a:cs typeface="Adobe Arabic" panose="02040503050201020203" pitchFamily="18"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713100" y="445025"/>
            <a:ext cx="3663300" cy="90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5400" dirty="0">
                <a:latin typeface="Eras Bold ITC" panose="020B0907030504020204" pitchFamily="34" charset="0"/>
              </a:rPr>
              <a:t>Objectives</a:t>
            </a:r>
            <a:endParaRPr sz="5400" dirty="0">
              <a:latin typeface="Eras Bold ITC" panose="020B0907030504020204" pitchFamily="34" charset="0"/>
            </a:endParaRPr>
          </a:p>
          <a:p>
            <a:pPr marL="0" lvl="0" indent="0" algn="l" rtl="0">
              <a:lnSpc>
                <a:spcPct val="100000"/>
              </a:lnSpc>
              <a:spcBef>
                <a:spcPts val="0"/>
              </a:spcBef>
              <a:spcAft>
                <a:spcPts val="0"/>
              </a:spcAft>
              <a:buClr>
                <a:schemeClr val="dk1"/>
              </a:buClr>
              <a:buSzPts val="1100"/>
              <a:buFont typeface="Arial"/>
              <a:buNone/>
            </a:pPr>
            <a:endParaRPr sz="5400" dirty="0">
              <a:latin typeface="Eras Bold ITC" panose="020B0907030504020204" pitchFamily="34" charset="0"/>
            </a:endParaRPr>
          </a:p>
          <a:p>
            <a:pPr marL="0" lvl="0" indent="0" algn="l" rtl="0">
              <a:lnSpc>
                <a:spcPct val="100000"/>
              </a:lnSpc>
              <a:spcBef>
                <a:spcPts val="0"/>
              </a:spcBef>
              <a:spcAft>
                <a:spcPts val="0"/>
              </a:spcAft>
              <a:buSzPts val="2800"/>
              <a:buNone/>
            </a:pPr>
            <a:endParaRPr sz="5400" dirty="0">
              <a:latin typeface="Eras Bold ITC" panose="020B0907030504020204" pitchFamily="34" charset="0"/>
            </a:endParaRPr>
          </a:p>
        </p:txBody>
      </p:sp>
      <p:sp>
        <p:nvSpPr>
          <p:cNvPr id="198" name="Google Shape;198;p37"/>
          <p:cNvSpPr txBox="1">
            <a:spLocks noGrp="1"/>
          </p:cNvSpPr>
          <p:nvPr>
            <p:ph type="body" idx="1"/>
          </p:nvPr>
        </p:nvSpPr>
        <p:spPr>
          <a:xfrm>
            <a:off x="420825" y="2127802"/>
            <a:ext cx="5453400" cy="2532000"/>
          </a:xfrm>
          <a:prstGeom prst="rect">
            <a:avLst/>
          </a:prstGeom>
          <a:noFill/>
          <a:ln>
            <a:noFill/>
          </a:ln>
        </p:spPr>
        <p:txBody>
          <a:bodyPr spcFirstLastPara="1" wrap="square" lIns="91425" tIns="91425" rIns="91425" bIns="91425" anchor="t" anchorCtr="0">
            <a:noAutofit/>
          </a:bodyPr>
          <a:lstStyle/>
          <a:p>
            <a:pPr marL="285750" lvl="0" indent="-298450" algn="l" rtl="0">
              <a:lnSpc>
                <a:spcPct val="100000"/>
              </a:lnSpc>
              <a:spcBef>
                <a:spcPts val="0"/>
              </a:spcBef>
              <a:spcAft>
                <a:spcPts val="0"/>
              </a:spcAft>
              <a:buClr>
                <a:schemeClr val="dk1"/>
              </a:buClr>
              <a:buSzPts val="1300"/>
              <a:buFont typeface="Karla Regular"/>
              <a:buChar char="⮚"/>
            </a:pPr>
            <a:r>
              <a:rPr lang="en" sz="2000" dirty="0">
                <a:latin typeface="Adobe Arabic" panose="02040503050201020203" pitchFamily="18" charset="-78"/>
                <a:ea typeface="Karla Regular"/>
                <a:cs typeface="Adobe Arabic" panose="02040503050201020203" pitchFamily="18" charset="-78"/>
                <a:sym typeface="Karla Regular"/>
              </a:rPr>
              <a:t>The objective of this project is to identify the symbolic expression through images so that the communication gap between a normal and hearing impaired person can be easily bridged.</a:t>
            </a:r>
            <a:endParaRPr sz="2000" dirty="0">
              <a:latin typeface="Adobe Arabic" panose="02040503050201020203" pitchFamily="18" charset="-78"/>
              <a:ea typeface="Karla Regular"/>
              <a:cs typeface="Adobe Arabic" panose="02040503050201020203" pitchFamily="18" charset="-78"/>
              <a:sym typeface="Karla Regular"/>
            </a:endParaRPr>
          </a:p>
          <a:p>
            <a:pPr marL="0" lvl="0" indent="0" algn="l" rtl="0">
              <a:lnSpc>
                <a:spcPct val="100000"/>
              </a:lnSpc>
              <a:spcBef>
                <a:spcPts val="0"/>
              </a:spcBef>
              <a:spcAft>
                <a:spcPts val="0"/>
              </a:spcAft>
              <a:buClr>
                <a:schemeClr val="dk1"/>
              </a:buClr>
              <a:buSzPts val="1100"/>
              <a:buNone/>
            </a:pPr>
            <a:endParaRPr sz="2000" dirty="0">
              <a:latin typeface="Adobe Arabic" panose="02040503050201020203" pitchFamily="18" charset="-78"/>
              <a:ea typeface="Karla Regular"/>
              <a:cs typeface="Adobe Arabic" panose="02040503050201020203" pitchFamily="18" charset="-78"/>
              <a:sym typeface="Karla Regular"/>
            </a:endParaRPr>
          </a:p>
          <a:p>
            <a:pPr marL="285750" lvl="0" indent="-298450" algn="l" rtl="0">
              <a:lnSpc>
                <a:spcPct val="100000"/>
              </a:lnSpc>
              <a:spcBef>
                <a:spcPts val="0"/>
              </a:spcBef>
              <a:spcAft>
                <a:spcPts val="0"/>
              </a:spcAft>
              <a:buClr>
                <a:schemeClr val="dk1"/>
              </a:buClr>
              <a:buSzPts val="1300"/>
              <a:buFont typeface="Karla Regular"/>
              <a:buChar char="⮚"/>
            </a:pPr>
            <a:r>
              <a:rPr lang="en" sz="2000" dirty="0">
                <a:latin typeface="Adobe Arabic" panose="02040503050201020203" pitchFamily="18" charset="-78"/>
                <a:ea typeface="Karla Regular"/>
                <a:cs typeface="Adobe Arabic" panose="02040503050201020203" pitchFamily="18" charset="-78"/>
                <a:sym typeface="Karla Regular"/>
              </a:rPr>
              <a:t>Communication is always having a great impact in every domain and how it is considered the meaning of the thoughts and expressions that attract the researchers to bridge this gap for every living being. </a:t>
            </a:r>
            <a:endParaRPr sz="2000" dirty="0">
              <a:latin typeface="Adobe Arabic" panose="02040503050201020203" pitchFamily="18" charset="-78"/>
              <a:ea typeface="Karla Regular"/>
              <a:cs typeface="Adobe Arabic" panose="02040503050201020203" pitchFamily="18" charset="-78"/>
              <a:sym typeface="Karla Regular"/>
            </a:endParaRPr>
          </a:p>
          <a:p>
            <a:pPr marL="0" lvl="0" indent="0" algn="l" rtl="0">
              <a:lnSpc>
                <a:spcPct val="100000"/>
              </a:lnSpc>
              <a:spcBef>
                <a:spcPts val="0"/>
              </a:spcBef>
              <a:spcAft>
                <a:spcPts val="0"/>
              </a:spcAft>
              <a:buClr>
                <a:schemeClr val="dk1"/>
              </a:buClr>
              <a:buSzPts val="1100"/>
              <a:buFont typeface="Arial"/>
              <a:buNone/>
            </a:pPr>
            <a:endParaRPr sz="2000" dirty="0">
              <a:latin typeface="Adobe Arabic" panose="02040503050201020203" pitchFamily="18" charset="-78"/>
              <a:ea typeface="Karla Regular"/>
              <a:cs typeface="Adobe Arabic" panose="02040503050201020203" pitchFamily="18" charset="-78"/>
              <a:sym typeface="Karla Regular"/>
            </a:endParaRPr>
          </a:p>
        </p:txBody>
      </p:sp>
      <p:pic>
        <p:nvPicPr>
          <p:cNvPr id="199" name="Google Shape;199;p37" descr="A picture containing standing&#10;&#10;Description generated with very high confidence"/>
          <p:cNvPicPr preferRelativeResize="0"/>
          <p:nvPr/>
        </p:nvPicPr>
        <p:blipFill rotWithShape="1">
          <a:blip r:embed="rId3">
            <a:alphaModFix/>
          </a:blip>
          <a:srcRect l="11994" r="23570" b="2"/>
          <a:stretch/>
        </p:blipFill>
        <p:spPr>
          <a:xfrm>
            <a:off x="6012250" y="1875375"/>
            <a:ext cx="2711787" cy="326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subTitle" idx="1"/>
          </p:nvPr>
        </p:nvSpPr>
        <p:spPr>
          <a:xfrm>
            <a:off x="464064" y="653550"/>
            <a:ext cx="2791200" cy="383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3200" b="1" dirty="0">
                <a:solidFill>
                  <a:schemeClr val="tx1"/>
                </a:solidFill>
                <a:latin typeface="Karla Regular"/>
                <a:ea typeface="Karla Regular"/>
                <a:cs typeface="Karla Regular"/>
                <a:sym typeface="Karla Regular"/>
              </a:rPr>
              <a:t>Sign language is a visual language and consisit of 3 major components:</a:t>
            </a:r>
            <a:endParaRPr sz="3200" b="1" dirty="0">
              <a:solidFill>
                <a:schemeClr val="tx1"/>
              </a:solidFill>
              <a:latin typeface="Karla Regular"/>
              <a:ea typeface="Karla Regular"/>
              <a:cs typeface="Karla Regular"/>
              <a:sym typeface="Karla Regular"/>
            </a:endParaRPr>
          </a:p>
        </p:txBody>
      </p:sp>
      <p:pic>
        <p:nvPicPr>
          <p:cNvPr id="7" name="Picture 6">
            <a:extLst>
              <a:ext uri="{FF2B5EF4-FFF2-40B4-BE49-F238E27FC236}">
                <a16:creationId xmlns:a16="http://schemas.microsoft.com/office/drawing/2014/main" xmlns="" id="{57FE1E77-FB66-49B3-B4FA-FE422E3BC4F2}"/>
              </a:ext>
            </a:extLst>
          </p:cNvPr>
          <p:cNvPicPr/>
          <p:nvPr/>
        </p:nvPicPr>
        <p:blipFill>
          <a:blip r:embed="rId3">
            <a:extLst>
              <a:ext uri="{28A0092B-C50C-407E-A947-70E740481C1C}">
                <a14:useLocalDpi xmlns:a14="http://schemas.microsoft.com/office/drawing/2010/main" val="0"/>
              </a:ext>
            </a:extLst>
          </a:blip>
          <a:stretch>
            <a:fillRect/>
          </a:stretch>
        </p:blipFill>
        <p:spPr>
          <a:xfrm>
            <a:off x="3692307" y="1401762"/>
            <a:ext cx="5085933" cy="2339975"/>
          </a:xfrm>
          <a:prstGeom prst="rect">
            <a:avLst/>
          </a:prstGeom>
          <a:ln>
            <a:solidFill>
              <a:schemeClr val="accent1"/>
            </a:solidFill>
          </a:ln>
        </p:spPr>
      </p:pic>
    </p:spTree>
    <p:extLst>
      <p:ext uri="{BB962C8B-B14F-4D97-AF65-F5344CB8AC3E}">
        <p14:creationId xmlns:p14="http://schemas.microsoft.com/office/powerpoint/2010/main" val="100651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subTitle" idx="1"/>
          </p:nvPr>
        </p:nvSpPr>
        <p:spPr>
          <a:xfrm>
            <a:off x="1677450" y="2820250"/>
            <a:ext cx="5762700" cy="185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000" i="1" dirty="0">
                <a:solidFill>
                  <a:srgbClr val="0E2A47"/>
                </a:solidFill>
              </a:rPr>
              <a:t>Python as the coding language and it’s different libraries.</a:t>
            </a:r>
            <a:endParaRPr sz="2000" i="1" dirty="0">
              <a:solidFill>
                <a:srgbClr val="0E2A47"/>
              </a:solidFill>
            </a:endParaRPr>
          </a:p>
          <a:p>
            <a:pPr marL="0" lvl="0" indent="0" algn="ctr" rtl="0">
              <a:lnSpc>
                <a:spcPct val="100000"/>
              </a:lnSpc>
              <a:spcBef>
                <a:spcPts val="0"/>
              </a:spcBef>
              <a:spcAft>
                <a:spcPts val="0"/>
              </a:spcAft>
              <a:buSzPts val="1400"/>
              <a:buNone/>
            </a:pPr>
            <a:r>
              <a:rPr lang="en" sz="2000" i="1" dirty="0">
                <a:solidFill>
                  <a:srgbClr val="0E2A47"/>
                </a:solidFill>
              </a:rPr>
              <a:t>IDLE python as a platform  for implementation</a:t>
            </a:r>
            <a:endParaRPr sz="2000" i="1" dirty="0">
              <a:solidFill>
                <a:srgbClr val="0E2A47"/>
              </a:solidFill>
            </a:endParaRPr>
          </a:p>
          <a:p>
            <a:pPr marL="0" lvl="0" indent="0" algn="ctr" rtl="0">
              <a:lnSpc>
                <a:spcPct val="100000"/>
              </a:lnSpc>
              <a:spcBef>
                <a:spcPts val="0"/>
              </a:spcBef>
              <a:spcAft>
                <a:spcPts val="0"/>
              </a:spcAft>
              <a:buSzPts val="1400"/>
              <a:buNone/>
            </a:pPr>
            <a:r>
              <a:rPr lang="en" sz="2000" i="1" dirty="0">
                <a:solidFill>
                  <a:srgbClr val="0E2A47"/>
                </a:solidFill>
              </a:rPr>
              <a:t>Operating system is - Windows 10</a:t>
            </a:r>
            <a:endParaRPr sz="2000" i="1" dirty="0">
              <a:solidFill>
                <a:srgbClr val="0E2A47"/>
              </a:solidFill>
            </a:endParaRPr>
          </a:p>
        </p:txBody>
      </p:sp>
      <p:sp>
        <p:nvSpPr>
          <p:cNvPr id="205" name="Google Shape;205;p38"/>
          <p:cNvSpPr txBox="1">
            <a:spLocks noGrp="1"/>
          </p:cNvSpPr>
          <p:nvPr>
            <p:ph type="title" idx="2"/>
          </p:nvPr>
        </p:nvSpPr>
        <p:spPr>
          <a:xfrm>
            <a:off x="1578923" y="1064050"/>
            <a:ext cx="5690100" cy="141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5300" dirty="0">
                <a:latin typeface="Eras Bold ITC" panose="020B0907030504020204" pitchFamily="34" charset="0"/>
              </a:rPr>
              <a:t>Platform Used</a:t>
            </a:r>
            <a:endParaRPr sz="5300" dirty="0">
              <a:latin typeface="Eras Bold ITC" panose="020B0907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idx="5"/>
          </p:nvPr>
        </p:nvSpPr>
        <p:spPr>
          <a:xfrm>
            <a:off x="6152050" y="1799950"/>
            <a:ext cx="2103000" cy="42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 sz="2800" dirty="0">
                <a:solidFill>
                  <a:srgbClr val="000000"/>
                </a:solidFill>
                <a:latin typeface="Eras Bold ITC" panose="020B0907030504020204" pitchFamily="34" charset="0"/>
              </a:rPr>
              <a:t>Opencv</a:t>
            </a:r>
            <a:endParaRPr sz="2800" dirty="0">
              <a:solidFill>
                <a:srgbClr val="000000"/>
              </a:solidFill>
              <a:latin typeface="Eras Bold ITC" panose="020B0907030504020204" pitchFamily="34" charset="0"/>
            </a:endParaRPr>
          </a:p>
        </p:txBody>
      </p:sp>
      <p:pic>
        <p:nvPicPr>
          <p:cNvPr id="224" name="Google Shape;224;p41"/>
          <p:cNvPicPr preferRelativeResize="0"/>
          <p:nvPr/>
        </p:nvPicPr>
        <p:blipFill rotWithShape="1">
          <a:blip r:embed="rId3">
            <a:alphaModFix/>
          </a:blip>
          <a:srcRect l="147180" t="22340" r="-147180" b="-22340"/>
          <a:stretch/>
        </p:blipFill>
        <p:spPr>
          <a:xfrm flipH="1">
            <a:off x="5327167" y="353738"/>
            <a:ext cx="1178061" cy="1206900"/>
          </a:xfrm>
          <a:prstGeom prst="rect">
            <a:avLst/>
          </a:prstGeom>
          <a:noFill/>
          <a:ln>
            <a:noFill/>
          </a:ln>
        </p:spPr>
      </p:pic>
      <p:pic>
        <p:nvPicPr>
          <p:cNvPr id="225" name="Google Shape;225;p41"/>
          <p:cNvPicPr preferRelativeResize="0"/>
          <p:nvPr/>
        </p:nvPicPr>
        <p:blipFill rotWithShape="1">
          <a:blip r:embed="rId4">
            <a:alphaModFix/>
          </a:blip>
          <a:srcRect/>
          <a:stretch/>
        </p:blipFill>
        <p:spPr>
          <a:xfrm>
            <a:off x="5458997" y="1794650"/>
            <a:ext cx="457200" cy="468320"/>
          </a:xfrm>
          <a:prstGeom prst="rect">
            <a:avLst/>
          </a:prstGeom>
          <a:noFill/>
          <a:ln>
            <a:noFill/>
          </a:ln>
        </p:spPr>
      </p:pic>
      <p:pic>
        <p:nvPicPr>
          <p:cNvPr id="226" name="Google Shape;226;p41"/>
          <p:cNvPicPr preferRelativeResize="0"/>
          <p:nvPr/>
        </p:nvPicPr>
        <p:blipFill rotWithShape="1">
          <a:blip r:embed="rId4">
            <a:alphaModFix/>
          </a:blip>
          <a:srcRect/>
          <a:stretch/>
        </p:blipFill>
        <p:spPr>
          <a:xfrm>
            <a:off x="5447549" y="946744"/>
            <a:ext cx="457200" cy="468341"/>
          </a:xfrm>
          <a:prstGeom prst="rect">
            <a:avLst/>
          </a:prstGeom>
          <a:noFill/>
          <a:ln>
            <a:noFill/>
          </a:ln>
        </p:spPr>
      </p:pic>
      <p:pic>
        <p:nvPicPr>
          <p:cNvPr id="227" name="Google Shape;227;p41"/>
          <p:cNvPicPr preferRelativeResize="0"/>
          <p:nvPr/>
        </p:nvPicPr>
        <p:blipFill rotWithShape="1">
          <a:blip r:embed="rId4">
            <a:alphaModFix/>
          </a:blip>
          <a:srcRect/>
          <a:stretch/>
        </p:blipFill>
        <p:spPr>
          <a:xfrm>
            <a:off x="5510861" y="2685984"/>
            <a:ext cx="457200" cy="468316"/>
          </a:xfrm>
          <a:prstGeom prst="rect">
            <a:avLst/>
          </a:prstGeom>
          <a:noFill/>
          <a:ln>
            <a:noFill/>
          </a:ln>
        </p:spPr>
      </p:pic>
      <p:pic>
        <p:nvPicPr>
          <p:cNvPr id="228" name="Google Shape;228;p41"/>
          <p:cNvPicPr preferRelativeResize="0"/>
          <p:nvPr/>
        </p:nvPicPr>
        <p:blipFill rotWithShape="1">
          <a:blip r:embed="rId4">
            <a:alphaModFix/>
          </a:blip>
          <a:srcRect l="30850" t="16108" r="20847" b="35589"/>
          <a:stretch/>
        </p:blipFill>
        <p:spPr>
          <a:xfrm>
            <a:off x="0" y="0"/>
            <a:ext cx="3005475" cy="2485250"/>
          </a:xfrm>
          <a:prstGeom prst="rect">
            <a:avLst/>
          </a:prstGeom>
          <a:noFill/>
          <a:ln>
            <a:noFill/>
          </a:ln>
        </p:spPr>
      </p:pic>
      <p:pic>
        <p:nvPicPr>
          <p:cNvPr id="229" name="Google Shape;229;p41"/>
          <p:cNvPicPr preferRelativeResize="0"/>
          <p:nvPr/>
        </p:nvPicPr>
        <p:blipFill rotWithShape="1">
          <a:blip r:embed="rId4">
            <a:alphaModFix/>
          </a:blip>
          <a:srcRect l="257735" t="93373" r="-189456" b="-25093"/>
          <a:stretch/>
        </p:blipFill>
        <p:spPr>
          <a:xfrm>
            <a:off x="8353628" y="2485248"/>
            <a:ext cx="956547" cy="979830"/>
          </a:xfrm>
          <a:prstGeom prst="rect">
            <a:avLst/>
          </a:prstGeom>
          <a:noFill/>
          <a:ln>
            <a:noFill/>
          </a:ln>
        </p:spPr>
      </p:pic>
      <p:pic>
        <p:nvPicPr>
          <p:cNvPr id="230" name="Google Shape;230;p41"/>
          <p:cNvPicPr preferRelativeResize="0"/>
          <p:nvPr/>
        </p:nvPicPr>
        <p:blipFill rotWithShape="1">
          <a:blip r:embed="rId3">
            <a:alphaModFix/>
          </a:blip>
          <a:srcRect l="13361" t="7880" r="2547" b="-7880"/>
          <a:stretch/>
        </p:blipFill>
        <p:spPr>
          <a:xfrm>
            <a:off x="21575" y="653225"/>
            <a:ext cx="2810975" cy="3424674"/>
          </a:xfrm>
          <a:prstGeom prst="rect">
            <a:avLst/>
          </a:prstGeom>
          <a:noFill/>
          <a:ln>
            <a:noFill/>
          </a:ln>
        </p:spPr>
      </p:pic>
      <p:pic>
        <p:nvPicPr>
          <p:cNvPr id="231" name="Google Shape;231;p41"/>
          <p:cNvPicPr preferRelativeResize="0"/>
          <p:nvPr/>
        </p:nvPicPr>
        <p:blipFill rotWithShape="1">
          <a:blip r:embed="rId3">
            <a:alphaModFix/>
          </a:blip>
          <a:srcRect l="-16539" t="-3580" r="16540" b="3579"/>
          <a:stretch/>
        </p:blipFill>
        <p:spPr>
          <a:xfrm rot="-5400000">
            <a:off x="1692588" y="158062"/>
            <a:ext cx="3181500" cy="2810975"/>
          </a:xfrm>
          <a:prstGeom prst="rect">
            <a:avLst/>
          </a:prstGeom>
          <a:noFill/>
          <a:ln>
            <a:noFill/>
          </a:ln>
        </p:spPr>
      </p:pic>
      <p:sp>
        <p:nvSpPr>
          <p:cNvPr id="232" name="Google Shape;232;p41"/>
          <p:cNvSpPr txBox="1">
            <a:spLocks noGrp="1"/>
          </p:cNvSpPr>
          <p:nvPr>
            <p:ph type="title" idx="6"/>
          </p:nvPr>
        </p:nvSpPr>
        <p:spPr>
          <a:xfrm>
            <a:off x="331025" y="353750"/>
            <a:ext cx="3654300" cy="239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900" dirty="0">
                <a:solidFill>
                  <a:srgbClr val="FFFFFF"/>
                </a:solidFill>
                <a:latin typeface="Eras Bold ITC" panose="020B0907030504020204" pitchFamily="34" charset="0"/>
              </a:rPr>
              <a:t>Python Libraries to be used</a:t>
            </a:r>
            <a:r>
              <a:rPr lang="en" sz="3900" dirty="0">
                <a:solidFill>
                  <a:srgbClr val="FFFFFF"/>
                </a:solidFill>
              </a:rPr>
              <a:t>:</a:t>
            </a:r>
            <a:endParaRPr sz="3900" dirty="0">
              <a:solidFill>
                <a:srgbClr val="FFFFFF"/>
              </a:solidFill>
            </a:endParaRPr>
          </a:p>
        </p:txBody>
      </p:sp>
      <p:sp>
        <p:nvSpPr>
          <p:cNvPr id="235" name="Google Shape;235;p41"/>
          <p:cNvSpPr txBox="1"/>
          <p:nvPr/>
        </p:nvSpPr>
        <p:spPr>
          <a:xfrm>
            <a:off x="6214650" y="2528858"/>
            <a:ext cx="2103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Eras Bold ITC" panose="020B0907030504020204" pitchFamily="34" charset="0"/>
                <a:ea typeface="Red Hat Display"/>
                <a:cs typeface="Red Hat Display"/>
                <a:sym typeface="Red Hat Display"/>
              </a:rPr>
              <a:t>Math</a:t>
            </a:r>
            <a:endParaRPr sz="2800" b="1" dirty="0">
              <a:latin typeface="Eras Bold ITC" panose="020B0907030504020204" pitchFamily="34" charset="0"/>
              <a:ea typeface="Red Hat Display"/>
              <a:cs typeface="Red Hat Display"/>
              <a:sym typeface="Red Hat Display"/>
            </a:endParaRPr>
          </a:p>
        </p:txBody>
      </p:sp>
      <p:sp>
        <p:nvSpPr>
          <p:cNvPr id="236" name="Google Shape;236;p41"/>
          <p:cNvSpPr txBox="1"/>
          <p:nvPr/>
        </p:nvSpPr>
        <p:spPr>
          <a:xfrm>
            <a:off x="8070475" y="1594550"/>
            <a:ext cx="65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237" name="Google Shape;237;p41"/>
          <p:cNvSpPr txBox="1"/>
          <p:nvPr/>
        </p:nvSpPr>
        <p:spPr>
          <a:xfrm>
            <a:off x="6152050" y="896463"/>
            <a:ext cx="1577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Eras Bold ITC" panose="020B0907030504020204" pitchFamily="34" charset="0"/>
                <a:ea typeface="Red Hat Display"/>
                <a:cs typeface="Red Hat Display"/>
                <a:sym typeface="Red Hat Display"/>
              </a:rPr>
              <a:t>Numpy</a:t>
            </a:r>
            <a:endParaRPr sz="2800" b="1" dirty="0">
              <a:latin typeface="Eras Bold ITC" panose="020B0907030504020204" pitchFamily="34" charset="0"/>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Google Shape;224;p41"/>
          <p:cNvPicPr preferRelativeResize="0"/>
          <p:nvPr/>
        </p:nvPicPr>
        <p:blipFill rotWithShape="1">
          <a:blip r:embed="rId3">
            <a:alphaModFix/>
          </a:blip>
          <a:srcRect l="147180" t="22340" r="-147180" b="-22340"/>
          <a:stretch/>
        </p:blipFill>
        <p:spPr>
          <a:xfrm flipH="1">
            <a:off x="5310736" y="1021262"/>
            <a:ext cx="1178061" cy="1206900"/>
          </a:xfrm>
          <a:prstGeom prst="rect">
            <a:avLst/>
          </a:prstGeom>
          <a:noFill/>
          <a:ln>
            <a:noFill/>
          </a:ln>
        </p:spPr>
      </p:pic>
      <p:pic>
        <p:nvPicPr>
          <p:cNvPr id="228" name="Google Shape;228;p41"/>
          <p:cNvPicPr preferRelativeResize="0"/>
          <p:nvPr/>
        </p:nvPicPr>
        <p:blipFill rotWithShape="1">
          <a:blip r:embed="rId4">
            <a:alphaModFix/>
          </a:blip>
          <a:srcRect l="30850" t="16108" r="20847" b="35589"/>
          <a:stretch/>
        </p:blipFill>
        <p:spPr>
          <a:xfrm>
            <a:off x="0" y="0"/>
            <a:ext cx="3005475" cy="2485250"/>
          </a:xfrm>
          <a:prstGeom prst="rect">
            <a:avLst/>
          </a:prstGeom>
          <a:noFill/>
          <a:ln>
            <a:noFill/>
          </a:ln>
        </p:spPr>
      </p:pic>
      <p:pic>
        <p:nvPicPr>
          <p:cNvPr id="229" name="Google Shape;229;p41"/>
          <p:cNvPicPr preferRelativeResize="0"/>
          <p:nvPr/>
        </p:nvPicPr>
        <p:blipFill rotWithShape="1">
          <a:blip r:embed="rId4">
            <a:alphaModFix/>
          </a:blip>
          <a:srcRect l="257735" t="93373" r="-189456" b="-25093"/>
          <a:stretch/>
        </p:blipFill>
        <p:spPr>
          <a:xfrm>
            <a:off x="8353628" y="2485248"/>
            <a:ext cx="956547" cy="979830"/>
          </a:xfrm>
          <a:prstGeom prst="rect">
            <a:avLst/>
          </a:prstGeom>
          <a:noFill/>
          <a:ln>
            <a:noFill/>
          </a:ln>
        </p:spPr>
      </p:pic>
      <p:pic>
        <p:nvPicPr>
          <p:cNvPr id="230" name="Google Shape;230;p41"/>
          <p:cNvPicPr preferRelativeResize="0"/>
          <p:nvPr/>
        </p:nvPicPr>
        <p:blipFill rotWithShape="1">
          <a:blip r:embed="rId3">
            <a:alphaModFix/>
          </a:blip>
          <a:srcRect l="13361" t="7880" r="2547" b="-7880"/>
          <a:stretch/>
        </p:blipFill>
        <p:spPr>
          <a:xfrm>
            <a:off x="0" y="660259"/>
            <a:ext cx="2810975" cy="3424674"/>
          </a:xfrm>
          <a:prstGeom prst="rect">
            <a:avLst/>
          </a:prstGeom>
          <a:noFill/>
          <a:ln>
            <a:noFill/>
          </a:ln>
        </p:spPr>
      </p:pic>
      <p:pic>
        <p:nvPicPr>
          <p:cNvPr id="231" name="Google Shape;231;p41"/>
          <p:cNvPicPr preferRelativeResize="0"/>
          <p:nvPr/>
        </p:nvPicPr>
        <p:blipFill rotWithShape="1">
          <a:blip r:embed="rId3">
            <a:alphaModFix/>
          </a:blip>
          <a:srcRect l="-16539" t="-3580" r="16540" b="3579"/>
          <a:stretch/>
        </p:blipFill>
        <p:spPr>
          <a:xfrm rot="-5400000">
            <a:off x="1940388" y="189062"/>
            <a:ext cx="3181500" cy="2810975"/>
          </a:xfrm>
          <a:prstGeom prst="rect">
            <a:avLst/>
          </a:prstGeom>
          <a:noFill/>
          <a:ln>
            <a:noFill/>
          </a:ln>
        </p:spPr>
      </p:pic>
      <p:sp>
        <p:nvSpPr>
          <p:cNvPr id="232" name="Google Shape;232;p41"/>
          <p:cNvSpPr txBox="1">
            <a:spLocks noGrp="1"/>
          </p:cNvSpPr>
          <p:nvPr>
            <p:ph type="title" idx="6"/>
          </p:nvPr>
        </p:nvSpPr>
        <p:spPr>
          <a:xfrm>
            <a:off x="-48489" y="981742"/>
            <a:ext cx="3654300" cy="239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5400" dirty="0">
                <a:solidFill>
                  <a:srgbClr val="FFFFFF"/>
                </a:solidFill>
                <a:latin typeface="Eras Bold ITC" panose="020B0907030504020204" pitchFamily="34" charset="0"/>
              </a:rPr>
              <a:t>Numpy</a:t>
            </a:r>
            <a:endParaRPr sz="5400" dirty="0">
              <a:solidFill>
                <a:srgbClr val="FFFFFF"/>
              </a:solidFill>
              <a:latin typeface="Eras Bold ITC" panose="020B0907030504020204" pitchFamily="34" charset="0"/>
            </a:endParaRPr>
          </a:p>
        </p:txBody>
      </p:sp>
      <p:sp>
        <p:nvSpPr>
          <p:cNvPr id="236" name="Google Shape;236;p41"/>
          <p:cNvSpPr txBox="1"/>
          <p:nvPr/>
        </p:nvSpPr>
        <p:spPr>
          <a:xfrm>
            <a:off x="8070475" y="1594550"/>
            <a:ext cx="65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17" name="TextBox 16">
            <a:extLst>
              <a:ext uri="{FF2B5EF4-FFF2-40B4-BE49-F238E27FC236}">
                <a16:creationId xmlns:a16="http://schemas.microsoft.com/office/drawing/2014/main" xmlns="" id="{CE06027A-8D19-4517-A55E-63DF286BCA15}"/>
              </a:ext>
            </a:extLst>
          </p:cNvPr>
          <p:cNvSpPr txBox="1"/>
          <p:nvPr/>
        </p:nvSpPr>
        <p:spPr>
          <a:xfrm>
            <a:off x="4946387" y="553012"/>
            <a:ext cx="4231778" cy="4154984"/>
          </a:xfrm>
          <a:prstGeom prst="rect">
            <a:avLst/>
          </a:prstGeom>
          <a:noFill/>
        </p:spPr>
        <p:txBody>
          <a:bodyPr wrap="square">
            <a:spAutoFit/>
          </a:bodyPr>
          <a:lstStyle/>
          <a:p>
            <a:r>
              <a:rPr lang="en-IN" sz="2400" dirty="0">
                <a:latin typeface="Adobe Arabic" panose="02040503050201020203" pitchFamily="18" charset="-78"/>
                <a:cs typeface="Adobe Arabic" panose="02040503050201020203" pitchFamily="18" charset="-78"/>
              </a:rPr>
              <a:t>NumPy is a library for the Python programming language, adding support for large, multi-dimensional arrays and matrices, along with a large collection of high-level mathematical functions to operate on these arrays</a:t>
            </a:r>
          </a:p>
          <a:p>
            <a:endParaRPr lang="en-IN" sz="2400" dirty="0">
              <a:latin typeface="Adobe Arabic" panose="02040503050201020203" pitchFamily="18" charset="-78"/>
              <a:cs typeface="Adobe Arabic" panose="02040503050201020203" pitchFamily="18" charset="-78"/>
            </a:endParaRPr>
          </a:p>
          <a:p>
            <a:r>
              <a:rPr lang="en-US" sz="2400" dirty="0">
                <a:latin typeface="Adobe Arabic" panose="02040503050201020203" pitchFamily="18" charset="-78"/>
                <a:cs typeface="Adobe Arabic" panose="02040503050201020203" pitchFamily="18" charset="-78"/>
              </a:rPr>
              <a:t>NumPy is the de facto standard for multidimensional arrays in Python data science, and many of the most popular libraries are built on top of it.</a:t>
            </a:r>
            <a:endParaRPr lang="en-IN" sz="24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28277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Google Shape;224;p41"/>
          <p:cNvPicPr preferRelativeResize="0"/>
          <p:nvPr/>
        </p:nvPicPr>
        <p:blipFill rotWithShape="1">
          <a:blip r:embed="rId3">
            <a:alphaModFix/>
          </a:blip>
          <a:srcRect l="147180" t="22340" r="-147180" b="-22340"/>
          <a:stretch/>
        </p:blipFill>
        <p:spPr>
          <a:xfrm flipH="1">
            <a:off x="5327167" y="353738"/>
            <a:ext cx="1178061" cy="1206900"/>
          </a:xfrm>
          <a:prstGeom prst="rect">
            <a:avLst/>
          </a:prstGeom>
          <a:noFill/>
          <a:ln>
            <a:noFill/>
          </a:ln>
        </p:spPr>
      </p:pic>
      <p:pic>
        <p:nvPicPr>
          <p:cNvPr id="228" name="Google Shape;228;p41"/>
          <p:cNvPicPr preferRelativeResize="0"/>
          <p:nvPr/>
        </p:nvPicPr>
        <p:blipFill rotWithShape="1">
          <a:blip r:embed="rId4">
            <a:alphaModFix/>
          </a:blip>
          <a:srcRect l="30850" t="16108" r="20847" b="35589"/>
          <a:stretch/>
        </p:blipFill>
        <p:spPr>
          <a:xfrm>
            <a:off x="0" y="0"/>
            <a:ext cx="3005475" cy="2485250"/>
          </a:xfrm>
          <a:prstGeom prst="rect">
            <a:avLst/>
          </a:prstGeom>
          <a:noFill/>
          <a:ln>
            <a:noFill/>
          </a:ln>
        </p:spPr>
      </p:pic>
      <p:pic>
        <p:nvPicPr>
          <p:cNvPr id="229" name="Google Shape;229;p41"/>
          <p:cNvPicPr preferRelativeResize="0"/>
          <p:nvPr/>
        </p:nvPicPr>
        <p:blipFill rotWithShape="1">
          <a:blip r:embed="rId4">
            <a:alphaModFix/>
          </a:blip>
          <a:srcRect l="257735" t="93373" r="-189456" b="-25093"/>
          <a:stretch/>
        </p:blipFill>
        <p:spPr>
          <a:xfrm>
            <a:off x="8353628" y="2485248"/>
            <a:ext cx="956547" cy="979830"/>
          </a:xfrm>
          <a:prstGeom prst="rect">
            <a:avLst/>
          </a:prstGeom>
          <a:noFill/>
          <a:ln>
            <a:noFill/>
          </a:ln>
        </p:spPr>
      </p:pic>
      <p:pic>
        <p:nvPicPr>
          <p:cNvPr id="230" name="Google Shape;230;p41"/>
          <p:cNvPicPr preferRelativeResize="0"/>
          <p:nvPr/>
        </p:nvPicPr>
        <p:blipFill rotWithShape="1">
          <a:blip r:embed="rId3">
            <a:alphaModFix/>
          </a:blip>
          <a:srcRect l="13361" t="7880" r="2547" b="-7880"/>
          <a:stretch/>
        </p:blipFill>
        <p:spPr>
          <a:xfrm>
            <a:off x="21575" y="653225"/>
            <a:ext cx="2810975" cy="3424674"/>
          </a:xfrm>
          <a:prstGeom prst="rect">
            <a:avLst/>
          </a:prstGeom>
          <a:noFill/>
          <a:ln>
            <a:noFill/>
          </a:ln>
        </p:spPr>
      </p:pic>
      <p:pic>
        <p:nvPicPr>
          <p:cNvPr id="231" name="Google Shape;231;p41"/>
          <p:cNvPicPr preferRelativeResize="0"/>
          <p:nvPr/>
        </p:nvPicPr>
        <p:blipFill rotWithShape="1">
          <a:blip r:embed="rId3">
            <a:alphaModFix/>
          </a:blip>
          <a:srcRect l="-16539" t="-3580" r="16540" b="3579"/>
          <a:stretch/>
        </p:blipFill>
        <p:spPr>
          <a:xfrm rot="-5400000">
            <a:off x="1692588" y="158062"/>
            <a:ext cx="3181500" cy="2810975"/>
          </a:xfrm>
          <a:prstGeom prst="rect">
            <a:avLst/>
          </a:prstGeom>
          <a:noFill/>
          <a:ln>
            <a:noFill/>
          </a:ln>
        </p:spPr>
      </p:pic>
      <p:sp>
        <p:nvSpPr>
          <p:cNvPr id="232" name="Google Shape;232;p41"/>
          <p:cNvSpPr txBox="1">
            <a:spLocks noGrp="1"/>
          </p:cNvSpPr>
          <p:nvPr>
            <p:ph type="title" idx="6"/>
          </p:nvPr>
        </p:nvSpPr>
        <p:spPr>
          <a:xfrm>
            <a:off x="331025" y="353750"/>
            <a:ext cx="3654300" cy="239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800" dirty="0">
                <a:solidFill>
                  <a:srgbClr val="FFFFFF"/>
                </a:solidFill>
                <a:latin typeface="Eras Bold ITC" panose="020B0907030504020204" pitchFamily="34" charset="0"/>
              </a:rPr>
              <a:t>OpenCV</a:t>
            </a:r>
            <a:endParaRPr sz="4800" dirty="0">
              <a:solidFill>
                <a:srgbClr val="FFFFFF"/>
              </a:solidFill>
              <a:latin typeface="Eras Bold ITC" panose="020B0907030504020204" pitchFamily="34" charset="0"/>
            </a:endParaRPr>
          </a:p>
        </p:txBody>
      </p:sp>
      <p:sp>
        <p:nvSpPr>
          <p:cNvPr id="236" name="Google Shape;236;p41"/>
          <p:cNvSpPr txBox="1"/>
          <p:nvPr/>
        </p:nvSpPr>
        <p:spPr>
          <a:xfrm>
            <a:off x="8070475" y="1594550"/>
            <a:ext cx="65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18" name="TextBox 17">
            <a:extLst>
              <a:ext uri="{FF2B5EF4-FFF2-40B4-BE49-F238E27FC236}">
                <a16:creationId xmlns:a16="http://schemas.microsoft.com/office/drawing/2014/main" xmlns="" id="{7E9F2740-479B-48B3-8A69-72FDD7FDDD84}"/>
              </a:ext>
            </a:extLst>
          </p:cNvPr>
          <p:cNvSpPr txBox="1"/>
          <p:nvPr/>
        </p:nvSpPr>
        <p:spPr>
          <a:xfrm>
            <a:off x="4669899" y="353738"/>
            <a:ext cx="4143076" cy="5632311"/>
          </a:xfrm>
          <a:prstGeom prst="rect">
            <a:avLst/>
          </a:prstGeom>
          <a:noFill/>
        </p:spPr>
        <p:txBody>
          <a:bodyPr wrap="square">
            <a:spAutoFit/>
          </a:bodyPr>
          <a:lstStyle/>
          <a:p>
            <a:r>
              <a:rPr lang="en-IN" sz="1800" b="1" dirty="0">
                <a:latin typeface="Adobe Arabic" panose="02040503050201020203" pitchFamily="18" charset="-78"/>
                <a:cs typeface="Adobe Arabic" panose="02040503050201020203" pitchFamily="18" charset="-78"/>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a:t>
            </a:r>
          </a:p>
          <a:p>
            <a:endParaRPr lang="en-IN" sz="1800" b="1" dirty="0">
              <a:latin typeface="Adobe Arabic" panose="02040503050201020203" pitchFamily="18" charset="-78"/>
              <a:cs typeface="Adobe Arabic" panose="02040503050201020203" pitchFamily="18" charset="-78"/>
            </a:endParaRPr>
          </a:p>
          <a:p>
            <a:r>
              <a:rPr lang="en-US" sz="1800" b="1" dirty="0">
                <a:latin typeface="Adobe Arabic" panose="02040503050201020203" pitchFamily="18" charset="-78"/>
                <a:cs typeface="Adobe Arabic" panose="02040503050201020203" pitchFamily="18" charset="-78"/>
              </a:rPr>
              <a:t>The library has more than 2500 optimized algorithms, which includes a comprehensive set of both classic and state-of-the-art computer vision and machine learning algorithms. These algorithms can be used to detect and recognize faces, identify objects, classify human actions in videos, track camera movements, track moving objects, extract 3D models of objects, produce 3D point clouds from stereo cameras, stitch images together to produce a high resolution image of an entire scene,</a:t>
            </a:r>
            <a:endParaRPr lang="en-IN" sz="1800" b="1" dirty="0">
              <a:latin typeface="Adobe Arabic" panose="02040503050201020203" pitchFamily="18" charset="-78"/>
              <a:cs typeface="Adobe Arabic" panose="02040503050201020203" pitchFamily="18" charset="-78"/>
            </a:endParaRPr>
          </a:p>
          <a:p>
            <a:endParaRPr lang="en-IN" sz="1800" b="1" dirty="0">
              <a:latin typeface="Adobe Arabic" panose="02040503050201020203" pitchFamily="18" charset="-78"/>
              <a:cs typeface="Adobe Arabic" panose="02040503050201020203" pitchFamily="18" charset="-78"/>
            </a:endParaRPr>
          </a:p>
          <a:p>
            <a:endParaRPr lang="en-IN" sz="1800" b="1" dirty="0">
              <a:latin typeface="Adobe Arabic" panose="02040503050201020203" pitchFamily="18" charset="-78"/>
              <a:cs typeface="Adobe Arabic" panose="02040503050201020203" pitchFamily="18" charset="-78"/>
            </a:endParaRPr>
          </a:p>
          <a:p>
            <a:endParaRPr lang="en-IN" sz="1800" b="1" dirty="0">
              <a:latin typeface="Adobe Arabic" panose="02040503050201020203" pitchFamily="18" charset="-78"/>
              <a:cs typeface="Adobe Arabic" panose="02040503050201020203" pitchFamily="18" charset="-78"/>
            </a:endParaRPr>
          </a:p>
          <a:p>
            <a:r>
              <a:rPr lang="en-IN" sz="1800" b="1" dirty="0">
                <a:latin typeface="Adobe Arabic" panose="02040503050201020203" pitchFamily="18" charset="-78"/>
                <a:cs typeface="Adobe Arabic" panose="02040503050201020203" pitchFamily="18" charset="-78"/>
              </a:rPr>
              <a:t>.</a:t>
            </a:r>
          </a:p>
        </p:txBody>
      </p:sp>
    </p:spTree>
    <p:extLst>
      <p:ext uri="{BB962C8B-B14F-4D97-AF65-F5344CB8AC3E}">
        <p14:creationId xmlns:p14="http://schemas.microsoft.com/office/powerpoint/2010/main" val="2292610770"/>
      </p:ext>
    </p:extLst>
  </p:cSld>
  <p:clrMapOvr>
    <a:masterClrMapping/>
  </p:clrMapOvr>
</p:sld>
</file>

<file path=ppt/theme/theme1.xml><?xml version="1.0" encoding="utf-8"?>
<a:theme xmlns:a="http://schemas.openxmlformats.org/drawingml/2006/main" name="Brush Background Presentation by Slidesgo">
  <a:themeElements>
    <a:clrScheme name="Simple Light">
      <a:dk1>
        <a:srgbClr val="000000"/>
      </a:dk1>
      <a:lt1>
        <a:srgbClr val="FFFFFF"/>
      </a:lt1>
      <a:dk2>
        <a:srgbClr val="595959"/>
      </a:dk2>
      <a:lt2>
        <a:srgbClr val="EEEEEE"/>
      </a:lt2>
      <a:accent1>
        <a:srgbClr val="6EE1EB"/>
      </a:accent1>
      <a:accent2>
        <a:srgbClr val="32BBCA"/>
      </a:accent2>
      <a:accent3>
        <a:srgbClr val="298DBF"/>
      </a:accent3>
      <a:accent4>
        <a:srgbClr val="1E5F7F"/>
      </a:accent4>
      <a:accent5>
        <a:srgbClr val="6EE1EB"/>
      </a:accent5>
      <a:accent6>
        <a:srgbClr val="32BBC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853</Words>
  <Application>Microsoft Office PowerPoint</Application>
  <PresentationFormat>On-screen Show (16:9)</PresentationFormat>
  <Paragraphs>95</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 Rounded</vt:lpstr>
      <vt:lpstr>Adobe Arabic</vt:lpstr>
      <vt:lpstr>Arial Rounded MT Bold</vt:lpstr>
      <vt:lpstr>Cambria</vt:lpstr>
      <vt:lpstr>Arial</vt:lpstr>
      <vt:lpstr>Red Hat Display</vt:lpstr>
      <vt:lpstr>Karla</vt:lpstr>
      <vt:lpstr>Eras Bold ITC</vt:lpstr>
      <vt:lpstr>Red Hat Display Medium</vt:lpstr>
      <vt:lpstr>Karla Regular</vt:lpstr>
      <vt:lpstr>Noto Sans Symbols</vt:lpstr>
      <vt:lpstr>Brush Background Presentation by Slidesgo</vt:lpstr>
      <vt:lpstr>Sign-Language Recongnition</vt:lpstr>
      <vt:lpstr>Table of content</vt:lpstr>
      <vt:lpstr>Introduction</vt:lpstr>
      <vt:lpstr>Objectives  </vt:lpstr>
      <vt:lpstr>PowerPoint Presentation</vt:lpstr>
      <vt:lpstr>Platform Used</vt:lpstr>
      <vt:lpstr>Opencv</vt:lpstr>
      <vt:lpstr>Numpy</vt:lpstr>
      <vt:lpstr>OpenCV</vt:lpstr>
      <vt:lpstr>Math</vt:lpstr>
      <vt:lpstr>How we Generate Data Set and process it?</vt:lpstr>
      <vt:lpstr>PowerPoint Presentation</vt:lpstr>
      <vt:lpstr>Implementation</vt:lpstr>
      <vt:lpstr>Algorithm</vt:lpstr>
      <vt:lpstr>Segmentation</vt:lpstr>
      <vt:lpstr>Contouring</vt:lpstr>
      <vt:lpstr>Convex Hull</vt:lpstr>
      <vt:lpstr>PowerPoint Presentation</vt:lpstr>
      <vt:lpstr>A picture always reinforces the concept</vt:lpstr>
      <vt:lpstr>Future  Work Approach</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Sign-Language Translator</dc:title>
  <dc:creator>Vidhita Jain</dc:creator>
  <cp:lastModifiedBy>Abhishek Anand</cp:lastModifiedBy>
  <cp:revision>19</cp:revision>
  <dcterms:modified xsi:type="dcterms:W3CDTF">2021-05-19T21:56:44Z</dcterms:modified>
</cp:coreProperties>
</file>